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1"/>
  </p:notesMasterIdLst>
  <p:sldIdLst>
    <p:sldId id="256" r:id="rId2"/>
    <p:sldId id="291" r:id="rId3"/>
    <p:sldId id="338" r:id="rId4"/>
    <p:sldId id="339" r:id="rId5"/>
    <p:sldId id="323" r:id="rId6"/>
    <p:sldId id="333" r:id="rId7"/>
    <p:sldId id="334" r:id="rId8"/>
    <p:sldId id="337" r:id="rId9"/>
    <p:sldId id="30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6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63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mosempython.com.br/cursos/programacao-python/encapsulament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CLASSES – orientação a objetos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CLASSES E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 é a proteção dos atributos ou métodos de uma classe, em Python existem somente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eles são definidos no próprio nome do atributo ou método.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ou métodos iniciados por no máximo dois sublinhados e terminados por um sublinhado são privados e todas as outras formas são públicas.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4354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CLASSES E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https://algoritmosempython.com.br/cursos/programacao-python/encapsulamento/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46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2578</TotalTime>
  <Words>237</Words>
  <Application>Microsoft Office PowerPoint</Application>
  <PresentationFormat>Apresentação na tela (16:9)</PresentationFormat>
  <Paragraphs>35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Galeria</vt:lpstr>
      <vt:lpstr>Programação Python</vt:lpstr>
      <vt:lpstr>Aula 11  CLASSES – orientação a objetos</vt:lpstr>
      <vt:lpstr>Python – CLASSES E OO</vt:lpstr>
      <vt:lpstr>Python – CLASSES E OO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646</cp:revision>
  <dcterms:created xsi:type="dcterms:W3CDTF">2020-03-17T20:12:34Z</dcterms:created>
  <dcterms:modified xsi:type="dcterms:W3CDTF">2022-05-14T03:31:45Z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