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0"/>
  </p:notesMasterIdLst>
  <p:sldIdLst>
    <p:sldId id="256" r:id="rId2"/>
    <p:sldId id="291" r:id="rId3"/>
    <p:sldId id="331" r:id="rId4"/>
    <p:sldId id="323" r:id="rId5"/>
    <p:sldId id="333" r:id="rId6"/>
    <p:sldId id="334" r:id="rId7"/>
    <p:sldId id="337" r:id="rId8"/>
    <p:sldId id="309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rogramiz.com/python-programming/examples/swap-variabl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12 e 13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BANCO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2576</TotalTime>
  <Words>176</Words>
  <Application>Microsoft Office PowerPoint</Application>
  <PresentationFormat>Apresentação na tela (16:9)</PresentationFormat>
  <Paragraphs>30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Times New Roman</vt:lpstr>
      <vt:lpstr>Galeria</vt:lpstr>
      <vt:lpstr>Programação Python</vt:lpstr>
      <vt:lpstr>Aula 12 e 13  banco de dados</vt:lpstr>
      <vt:lpstr>Python – BANCO DE DADOS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645</cp:revision>
  <dcterms:created xsi:type="dcterms:W3CDTF">2020-03-17T20:12:34Z</dcterms:created>
  <dcterms:modified xsi:type="dcterms:W3CDTF">2022-05-14T03:33:50Z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