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331" r:id="rId4"/>
    <p:sldId id="339" r:id="rId5"/>
    <p:sldId id="332" r:id="rId6"/>
    <p:sldId id="335" r:id="rId7"/>
    <p:sldId id="336" r:id="rId8"/>
    <p:sldId id="333" r:id="rId9"/>
    <p:sldId id="323" r:id="rId10"/>
    <p:sldId id="334" r:id="rId11"/>
    <p:sldId id="338" r:id="rId12"/>
    <p:sldId id="337" r:id="rId13"/>
    <p:sldId id="30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0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mHW1Hsqlp6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de pesquisa do tema / Prática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um trabalho acadêmico com os seguintes tópicos e postar na plataforma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especificado abaixo:</a:t>
            </a:r>
          </a:p>
          <a:p>
            <a:pPr lvl="1"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Escrita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Contextualização do Tema; Mapa Mental/Conceitual; 02 Exemplos (apresentar programa Python utilizando o elemento Tema); Referências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 Oral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Apresentação, criar um vídeo gravado.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 AV1 (</a:t>
            </a:r>
            <a:r>
              <a:rPr 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Atividades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pontuada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56066"/>
            <a:ext cx="8865056" cy="39814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de pesquisa do tema / Prática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Atenção: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atividade deve ser entregue seguindo os critérios ABNT dentro dos padrões de entrega de um trabalho acadêmico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br>
              <a:rPr lang="pt-BR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Elementos </a:t>
            </a:r>
            <a:r>
              <a:rPr lang="pt-BR" sz="1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-textuais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Capa; Folha de Rosto; Sumário</a:t>
            </a:r>
          </a:p>
          <a:p>
            <a:pPr marL="0" indent="0" algn="just">
              <a:buNone/>
            </a:pPr>
            <a:b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Elementos Textuais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Introdução/Contextualização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Desenvolvimento (Apresentar um mapa mental/conceitual do tema)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Exemplos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Conclusão</a:t>
            </a:r>
          </a:p>
          <a:p>
            <a:pPr marL="0" indent="0" algn="just">
              <a:buNone/>
            </a:pPr>
            <a:b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Elementos pós-textuais</a:t>
            </a:r>
          </a:p>
          <a:p>
            <a:pPr marL="0" indent="0" algn="just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Referências</a:t>
            </a:r>
            <a:endParaRPr lang="pt-B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758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Vídeo "Por que todos deveriam aprender a programar?".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Artigo: "9 razões para aprender programação".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Paradigmas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Estática/Dinâmica; Forte/Fraca.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Motivação e Preliminares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RAZÕES PARA ESTUDAR CONCEITOS DE LINGUAGENS DE PROGRAMAÇÃO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DOMÍNIOS DE PROGRAMAÇÃO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TRADE-OFFS NO PROJETO DE LINGUAGENS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1989, Instituto Nacional de Pesquisa em Ciência da Computação e Matemática (CWI, Países Baixos).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exceção e produção de interface para o Sistema 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Gerando produtividade do programador.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 evoluções. ○ Orientação a objetos (1991) e bibliotecas (constante)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○ Interpretada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○ Tipagem Dinâmica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na internet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 meio que sugam que você não pode modificar variáveis no escopo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extreno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534</Words>
  <Application>Microsoft Office PowerPoint</Application>
  <PresentationFormat>Apresentação na tela (16:9)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Programação Python</vt:lpstr>
      <vt:lpstr>Aulas 01 Paradigmas de Programação</vt:lpstr>
      <vt:lpstr>Python - Definição</vt:lpstr>
      <vt:lpstr>Paradigmas de Programação</vt:lpstr>
      <vt:lpstr>Contextualização</vt:lpstr>
      <vt:lpstr>Características</vt:lpstr>
      <vt:lpstr>Desvantagens</vt:lpstr>
      <vt:lpstr>Leitura Específica</vt:lpstr>
      <vt:lpstr>Aprenda+</vt:lpstr>
      <vt:lpstr>Dinâmica/Atividades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583</cp:revision>
  <dcterms:created xsi:type="dcterms:W3CDTF">2020-03-17T20:12:34Z</dcterms:created>
  <dcterms:modified xsi:type="dcterms:W3CDTF">2022-02-26T18:33:06Z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