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331" r:id="rId4"/>
    <p:sldId id="342" r:id="rId5"/>
    <p:sldId id="339" r:id="rId6"/>
    <p:sldId id="341" r:id="rId7"/>
    <p:sldId id="340" r:id="rId8"/>
    <p:sldId id="338" r:id="rId9"/>
    <p:sldId id="333" r:id="rId10"/>
    <p:sldId id="323" r:id="rId11"/>
    <p:sldId id="334" r:id="rId12"/>
    <p:sldId id="337" r:id="rId13"/>
    <p:sldId id="30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16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00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47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93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3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_Bz7M91R1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ggle.it/diagram/YkOVQObuShO25azi/t/t%C3%B3picos-de-big-data-em-pyth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asconcellos.com.br/10-bibliotecas-de-data-science-para-python-que-ningu%C3%A9m-te-conta-706ec3c4fce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" TargetMode="External"/><Relationship Id="rId4" Type="http://schemas.openxmlformats.org/officeDocument/2006/relationships/hyperlink" Target="https://cognitiveclass.a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gresso.fatecmococa.edu.br/index.php/congresso/article/view/169/6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ap.com/brazil/products/technology-platform/what-is-big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Análise de Dados em Python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https://youtu.be/W_Bz7M91R1Q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COLAB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CHIAVEGATTO FILHO, Alexandre Dias Porto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Uso de big data em saúde no Brasil: perspectivas para um futuro próximo. Epidemiologia e Serviços de Saúde, v. 24, p. 325-332, 2015.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FRANÇA, Tiago Cruz et 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Big Social Data: princípios sobre coleta, tratamento e análise de dados sociais. XXIX Simpósio Brasileiro de Banco de Dados–SBBD, v. 14, 2014.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Armazenamento e Gestão de Dados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    Bibliotecas Python Data Science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gerenciamento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de sistemas com o poder de processar e analisar significativamente grandes volumes de dados diferentes e complexos.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 rígido (HDD) O disco rígido é uma opção tradicional e amplamente utilizada para big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 de estado sólido (SSD)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Nuvem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definido por software (SDS), camada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termo que define como registrar, manter, disponibilizar e proteger informações digitais de sistemas computacionais e outros dispositivos.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Essa atividade envolve o uso de equipamentos como memórias, hard disks, unidades ópticas, fitas magnéticas e serviços de nuvem.</a:t>
            </a:r>
          </a:p>
        </p:txBody>
      </p:sp>
    </p:spTree>
    <p:extLst>
      <p:ext uri="{BB962C8B-B14F-4D97-AF65-F5344CB8AC3E}">
        <p14:creationId xmlns:p14="http://schemas.microsoft.com/office/powerpoint/2010/main" val="5298027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Dados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7414CE3-BBF8-6700-0EAD-EA3326A3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079" y="2239756"/>
            <a:ext cx="8686800" cy="12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7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2F26215-4980-4106-51E9-B95257E4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425" y="1032074"/>
            <a:ext cx="6523149" cy="39054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53390A1-D3C7-2DD4-A890-1E11BD011BBD}"/>
              </a:ext>
            </a:extLst>
          </p:cNvPr>
          <p:cNvSpPr txBox="1"/>
          <p:nvPr/>
        </p:nvSpPr>
        <p:spPr>
          <a:xfrm>
            <a:off x="142865" y="1063231"/>
            <a:ext cx="23495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Fontes de Big Data</a:t>
            </a:r>
          </a:p>
        </p:txBody>
      </p:sp>
    </p:spTree>
    <p:extLst>
      <p:ext uri="{BB962C8B-B14F-4D97-AF65-F5344CB8AC3E}">
        <p14:creationId xmlns:p14="http://schemas.microsoft.com/office/powerpoint/2010/main" val="18820430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Mental Big Data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https://coggle.it/diagram/YkOVQObuShO25azi/t/t%C3%B3picos-de-big-data-em-python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841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Python Data Science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https://paulovasconcellos.com.br/10-bibliotecas-de-data-science-para-python-que-ningu%C3%A9m-te-conta-706ec3c4fcef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https://cognitiveclass.ai/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https://www.kaggle.com/datasets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95441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 Análise de Dados – Python com Pandas.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https://congresso.fatecmococa.edu.br/index.php/congresso/article/view/169/61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  </a:t>
            </a:r>
            <a:r>
              <a:rPr lang="pt-BR" sz="2000" dirty="0">
                <a:latin typeface="Calibri" panose="020F0502020204030204" pitchFamily="34" charset="0"/>
                <a:hlinkClick r:id="rId4"/>
              </a:rPr>
              <a:t>https://www.sap.com/brazil/products/technology-platform/what-is-big-data.html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426</Words>
  <Application>Microsoft Office PowerPoint</Application>
  <PresentationFormat>Apresentação na tela (16:9)</PresentationFormat>
  <Paragraphs>63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Python Big Data</vt:lpstr>
      <vt:lpstr> Aula 02  Armazenamento e Gestão de Dados     Bibliotecas Python Data Science</vt:lpstr>
      <vt:lpstr>Armazenamento e Gestão de Dados</vt:lpstr>
      <vt:lpstr>Armazenamento e Gestão de Dados</vt:lpstr>
      <vt:lpstr>Armazenamento e Gestão de Dados</vt:lpstr>
      <vt:lpstr>Armazenamento e Gestão de Dados</vt:lpstr>
      <vt:lpstr>Armazenamento e Gestão de Dados</vt:lpstr>
      <vt:lpstr>Bibliotecas Python Data Science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779</cp:revision>
  <dcterms:created xsi:type="dcterms:W3CDTF">2020-03-17T20:12:34Z</dcterms:created>
  <dcterms:modified xsi:type="dcterms:W3CDTF">2024-03-07T22:00:02Z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