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Visualização </a:t>
            </a:r>
            <a:r>
              <a:rPr lang="pt-BR" sz="3600" b="1">
                <a:solidFill>
                  <a:schemeClr val="bg1"/>
                </a:solidFill>
              </a:rPr>
              <a:t>dos Dados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116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06  Visualização dos Dados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761</cp:revision>
  <dcterms:created xsi:type="dcterms:W3CDTF">2020-03-17T20:12:34Z</dcterms:created>
  <dcterms:modified xsi:type="dcterms:W3CDTF">2024-03-07T19:57:14Z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