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>
                <a:solidFill>
                  <a:schemeClr val="bg1"/>
                </a:solidFill>
              </a:rPr>
              <a:t>Data Science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Python Big Data</vt:lpstr>
      <vt:lpstr> Aula 08  Data Science</vt:lpstr>
      <vt:lpstr>Contextualização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761</cp:revision>
  <dcterms:created xsi:type="dcterms:W3CDTF">2020-03-17T20:12:34Z</dcterms:created>
  <dcterms:modified xsi:type="dcterms:W3CDTF">2024-03-07T20:03:19Z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