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91" r:id="rId3"/>
    <p:sldId id="331" r:id="rId4"/>
    <p:sldId id="333" r:id="rId5"/>
    <p:sldId id="323" r:id="rId6"/>
    <p:sldId id="334" r:id="rId7"/>
    <p:sldId id="337" r:id="rId8"/>
    <p:sldId id="309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6" d="100"/>
          <a:sy n="76" d="100"/>
        </p:scale>
        <p:origin x="64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EeRXSKfaYj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cNN_tTXABU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Python Big Data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09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>
                <a:solidFill>
                  <a:schemeClr val="bg1"/>
                </a:solidFill>
              </a:rPr>
              <a:t>Inteligência Artificial</a:t>
            </a:r>
            <a:endParaRPr lang="pt-BR" sz="36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Python Big Data – Parte 1.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Python Big Data – Parte 2.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Python Big Data – Parte 1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Python Big Data – Parte 2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(Atividade Verificadora de Aprendizagem)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[1] ...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[2] ...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Python Big Data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3130</TotalTime>
  <Words>115</Words>
  <Application>Microsoft Office PowerPoint</Application>
  <PresentationFormat>Apresentação na tela (16:9)</PresentationFormat>
  <Paragraphs>27</Paragraphs>
  <Slides>8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Wingdings</vt:lpstr>
      <vt:lpstr>Office Theme</vt:lpstr>
      <vt:lpstr>Python Big Data</vt:lpstr>
      <vt:lpstr> Aula 09  Inteligência Artificial</vt:lpstr>
      <vt:lpstr>Contextualização</vt:lpstr>
      <vt:lpstr>Leitura Específica</vt:lpstr>
      <vt:lpstr>Aprenda+</vt:lpstr>
      <vt:lpstr>Dinâmica/Atividades</vt:lpstr>
      <vt:lpstr>Referências Bibliográficas</vt:lpstr>
      <vt:lpstr>Python Big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762</cp:revision>
  <dcterms:created xsi:type="dcterms:W3CDTF">2020-03-17T20:12:34Z</dcterms:created>
  <dcterms:modified xsi:type="dcterms:W3CDTF">2024-03-07T20:03:59Z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