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 AWS </a:t>
            </a:r>
            <a:r>
              <a:rPr lang="pt-BR" sz="3600" b="1">
                <a:solidFill>
                  <a:schemeClr val="bg1"/>
                </a:solidFill>
              </a:rPr>
              <a:t>Big Data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117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10  Projeto AWS Big Data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2024-03-07T20:05:50Z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