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56" r:id="rId3"/>
    <p:sldId id="355" r:id="rId4"/>
    <p:sldId id="357" r:id="rId5"/>
    <p:sldId id="358" r:id="rId6"/>
    <p:sldId id="359" r:id="rId7"/>
    <p:sldId id="361" r:id="rId8"/>
    <p:sldId id="362" r:id="rId9"/>
    <p:sldId id="360" r:id="rId10"/>
    <p:sldId id="3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6A591-6EDE-6BB2-7D7C-0DCB047C1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512364-6BD2-8638-86F2-AA03BAAC1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0F00A4-4178-4275-C29B-60C6AB9E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FE50-D419-42BE-84BB-61A7AAA82B9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21E5FB-7E5D-010C-D7E2-2645D096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012B44-D4B1-896F-5158-CD94BFAC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F96-9787-4C43-86FA-86329CADA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4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19A6A-32F8-C426-143A-C9D275DE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D81B57-4B58-584A-46A0-8E45F48F3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74016A-C00D-D882-E464-2ECB1A4D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FE50-D419-42BE-84BB-61A7AAA82B9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89E5BF-A9D7-6DCE-52CB-E1524EBC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A59A2D-745E-2D21-D331-6EA7DF35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F96-9787-4C43-86FA-86329CADA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35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E3BF5A-FF76-49B5-2950-D32F44EAD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97B5A7-194E-FCE5-86DD-81A898703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2AA3FD-159E-6F1C-CE77-2F119639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FE50-D419-42BE-84BB-61A7AAA82B9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65DDA0-0E0C-125D-7974-8CBDF72D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33DA3C-6C8E-C7D4-879F-FC1E1455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F96-9787-4C43-86FA-86329CADA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84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8E18B-6F2B-B526-E33E-BFBBC07D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FBCFD3-349C-1E8E-B3CB-09187CFDD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10DECD-D0B8-FC50-2495-E99C77A2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FE50-D419-42BE-84BB-61A7AAA82B9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9BC2A-5756-D101-C1A1-2DA8E30C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1D853A-CAE1-921F-0A06-2353F633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F96-9787-4C43-86FA-86329CADA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4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AA75F-AE96-A3D7-E373-D1A9A70D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42A307-7DD0-E999-066B-0C7F02F12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E0416E-A770-AF39-6F80-67F178A2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FE50-D419-42BE-84BB-61A7AAA82B9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3BA83-F63D-4463-D86E-6D05C323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2EC23C-D2DF-64C2-2855-94ED6967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F96-9787-4C43-86FA-86329CADA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3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A09A1-BDE9-B765-ACB4-88BBDD6D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7F0CD-B7BE-61A8-313E-F8D4ED4F6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53E44C-91FF-AF59-8FAF-A9BB33353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5FEF2C-7F45-8694-60E9-D34B5F26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FE50-D419-42BE-84BB-61A7AAA82B9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9200BE-FCA3-3E4E-666B-A12EEF6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B246E7-7292-5DCA-B649-312AE2E5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F96-9787-4C43-86FA-86329CADA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29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0F68F-68EB-BD6F-B46B-9EDBA311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15D743-D2F2-A796-5EF2-A0C6670E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14EE9-32A4-F01E-C39E-0891A80CE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811FD3-DD73-EF16-07AE-D46E4C524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482207-52D4-B1A8-E092-DE6F955E3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A107D7-9902-0622-FC0D-572A77B3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FE50-D419-42BE-84BB-61A7AAA82B9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96D030-CDE4-FBD1-0825-C828DE7C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CEF77C-CC06-C665-1044-402DAC72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F96-9787-4C43-86FA-86329CADA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E9986-956B-A404-2B67-D464B4CE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F9F3A1-E947-4755-6B56-0FD8FBE7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FE50-D419-42BE-84BB-61A7AAA82B9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A0B062-3821-F7E2-E800-79F30FFF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AF7D6C-5CE9-5F45-5F1A-B6A76CB5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F96-9787-4C43-86FA-86329CADA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55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895DC1-78CC-1D20-9555-69B6FA5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FE50-D419-42BE-84BB-61A7AAA82B9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48D599-CE02-9F09-BED5-4AA9F37F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DDC468-D694-AF0F-ED17-EBE793E8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F96-9787-4C43-86FA-86329CADA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45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A08C3-31C7-B84E-FF81-A2DE7C4F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BA58D-ABD0-D356-E7B7-30955E94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8C96D3-65BB-A58A-E98B-A94B2B379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85D53F-A67F-6974-22B7-3E178683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FE50-D419-42BE-84BB-61A7AAA82B9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4CFBFE-30E6-A28B-8CCF-76839FB5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98614B-5440-F830-3CAA-6EE58252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F96-9787-4C43-86FA-86329CADA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40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AD755-9C42-F923-C1DA-3E72A2FB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0F0A48-F0F8-80CE-5187-6CA254191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4779A0-7D14-77CC-C34F-4697C8EEB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394459-A1D8-A7CE-A41A-C0547CC9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FE50-D419-42BE-84BB-61A7AAA82B9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0EB35D-DD6F-137B-949B-9AB7F9D2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5DAC3A-6A43-C0D2-23E4-682B5440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F96-9787-4C43-86FA-86329CADA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84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06B768-0029-E291-7847-ECE8AEE8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9B8CFB-5B53-1902-0F71-ADDEAF8B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1F8BC4-BDE3-E0EB-8D04-A1AB42E70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DFE50-D419-42BE-84BB-61A7AAA82B9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621FB9-A3A7-C0E0-4A22-AD458FF25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09A3F-181D-79C6-0BDC-DBA016A1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3F96-9787-4C43-86FA-86329CADA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8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58D3A-62E4-166A-221D-D5D21750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007709"/>
            <a:ext cx="10515600" cy="6018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800" b="1" dirty="0"/>
              <a:t>EXERCÍCIO 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CDDE7B-FC56-365D-0510-0AB7E37A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EEAE59-6278-FC60-D45A-44246387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F296F00-4DF7-8147-7A3C-B0C682A8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8E6BC1E-412D-F1DC-041A-93D2FF713C3A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E47D7D9-ED10-3B06-329E-5EE5F4EC9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169" y="6208339"/>
            <a:ext cx="1705345" cy="5780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54AF795-3017-977A-1C76-76F70F161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" y="1553665"/>
            <a:ext cx="10696925" cy="46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6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58D3A-62E4-166A-221D-D5D21750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79" y="1007709"/>
            <a:ext cx="11933853" cy="6018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800" b="1" dirty="0"/>
              <a:t>RESPOSTAS PRÁTICA MAPREDUCE (PYTHON)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CDDE7B-FC56-365D-0510-0AB7E37A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EEAE59-6278-FC60-D45A-44246387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F296F00-4DF7-8147-7A3C-B0C682A8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8E6BC1E-412D-F1DC-041A-93D2FF713C3A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E47D7D9-ED10-3B06-329E-5EE5F4EC9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169" y="6208339"/>
            <a:ext cx="1705345" cy="5780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6458A1B-D9B7-CAB1-FEA9-1C64ACFE8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869" y="1709867"/>
            <a:ext cx="11252719" cy="309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2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58D3A-62E4-166A-221D-D5D21750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007709"/>
            <a:ext cx="10515600" cy="6018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800" b="1" dirty="0"/>
              <a:t>RESPOSTAS EXERCÍCIO 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CDDE7B-FC56-365D-0510-0AB7E37A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EEAE59-6278-FC60-D45A-44246387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F296F00-4DF7-8147-7A3C-B0C682A8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8E6BC1E-412D-F1DC-041A-93D2FF713C3A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E47D7D9-ED10-3B06-329E-5EE5F4EC9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169" y="6208339"/>
            <a:ext cx="1705345" cy="5780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2C70719-1F86-EF36-228D-D1900C226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005" y="1609530"/>
            <a:ext cx="10086392" cy="45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3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58D3A-62E4-166A-221D-D5D21750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007709"/>
            <a:ext cx="10515600" cy="6018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800" b="1" dirty="0"/>
              <a:t>EXERCÍCIO 2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CDDE7B-FC56-365D-0510-0AB7E37A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EEAE59-6278-FC60-D45A-44246387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F296F00-4DF7-8147-7A3C-B0C682A8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8E6BC1E-412D-F1DC-041A-93D2FF713C3A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E47D7D9-ED10-3B06-329E-5EE5F4EC9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169" y="6208339"/>
            <a:ext cx="1705345" cy="5780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18F8A54-E945-31ED-FF24-43496AB33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86" y="1609529"/>
            <a:ext cx="11560628" cy="45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58D3A-62E4-166A-221D-D5D21750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007709"/>
            <a:ext cx="10515600" cy="6018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800" b="1" dirty="0"/>
              <a:t>RESPOSTAS EXERCÍCIO 2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CDDE7B-FC56-365D-0510-0AB7E37A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EEAE59-6278-FC60-D45A-44246387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F296F00-4DF7-8147-7A3C-B0C682A8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8E6BC1E-412D-F1DC-041A-93D2FF713C3A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E47D7D9-ED10-3B06-329E-5EE5F4EC9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169" y="6208339"/>
            <a:ext cx="1705345" cy="57803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12101C3-ADEE-56AD-FA7C-AF6917878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67" y="1609530"/>
            <a:ext cx="11000792" cy="4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3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58D3A-62E4-166A-221D-D5D21750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007709"/>
            <a:ext cx="10515600" cy="6018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800" b="1" dirty="0"/>
              <a:t>ROTEIRO PRÁTICA HDFS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CDDE7B-FC56-365D-0510-0AB7E37A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EEAE59-6278-FC60-D45A-44246387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F296F00-4DF7-8147-7A3C-B0C682A8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8E6BC1E-412D-F1DC-041A-93D2FF713C3A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E47D7D9-ED10-3B06-329E-5EE5F4EC9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169" y="6208339"/>
            <a:ext cx="1705345" cy="5780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08CF07-930E-F4CD-984C-A473C4509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69" y="1709867"/>
            <a:ext cx="10515600" cy="43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0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58D3A-62E4-166A-221D-D5D21750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007709"/>
            <a:ext cx="10515600" cy="6018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800" b="1" dirty="0"/>
              <a:t>RESPOSTAS PRÁTICA HDFS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CDDE7B-FC56-365D-0510-0AB7E37A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EEAE59-6278-FC60-D45A-44246387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F296F00-4DF7-8147-7A3C-B0C682A8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8E6BC1E-412D-F1DC-041A-93D2FF713C3A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E47D7D9-ED10-3B06-329E-5EE5F4EC9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169" y="6208339"/>
            <a:ext cx="1705345" cy="57803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2A69A5A-C14D-4F50-E73C-5A090B9F1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" y="1709867"/>
            <a:ext cx="10584958" cy="44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7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58D3A-62E4-166A-221D-D5D21750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007709"/>
            <a:ext cx="10515600" cy="6018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800" b="1" dirty="0"/>
              <a:t>ROTEIRO PRÁTICA MAPREDUCE (JAVA)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CDDE7B-FC56-365D-0510-0AB7E37A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EEAE59-6278-FC60-D45A-44246387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F296F00-4DF7-8147-7A3C-B0C682A8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8E6BC1E-412D-F1DC-041A-93D2FF713C3A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E47D7D9-ED10-3B06-329E-5EE5F4EC9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169" y="6208339"/>
            <a:ext cx="1705345" cy="5780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C414428-E4EA-8B12-F8E3-1CCC1EC6B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60" y="1709867"/>
            <a:ext cx="11327363" cy="35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1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58D3A-62E4-166A-221D-D5D21750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1007709"/>
            <a:ext cx="11327362" cy="6018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800" b="1" dirty="0"/>
              <a:t>RESPOSTAS PRÁTICA MAPREDUCE (JAVA)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CDDE7B-FC56-365D-0510-0AB7E37A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EEAE59-6278-FC60-D45A-44246387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F296F00-4DF7-8147-7A3C-B0C682A8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8E6BC1E-412D-F1DC-041A-93D2FF713C3A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E47D7D9-ED10-3B06-329E-5EE5F4EC9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169" y="6208339"/>
            <a:ext cx="1705345" cy="57803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2D3CAC8-A240-9C86-B829-F47757CD9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551" y="1700618"/>
            <a:ext cx="11713963" cy="34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58D3A-62E4-166A-221D-D5D21750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79" y="1007709"/>
            <a:ext cx="11933853" cy="6018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800" b="1"/>
              <a:t>ROTEIRO </a:t>
            </a:r>
            <a:r>
              <a:rPr lang="pt-BR" sz="4800" b="1" dirty="0"/>
              <a:t>PRÁTICA MAPREDUCE (PYTHON)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CDDE7B-FC56-365D-0510-0AB7E37A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EEAE59-6278-FC60-D45A-44246387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F296F00-4DF7-8147-7A3C-B0C682A8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8E6BC1E-412D-F1DC-041A-93D2FF713C3A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E47D7D9-ED10-3B06-329E-5EE5F4EC9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169" y="6208339"/>
            <a:ext cx="1705345" cy="5780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C0C21BF-6C55-868C-2928-FBF1BA56B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32" y="1709867"/>
            <a:ext cx="11258161" cy="27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3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40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Nascimento de Jesus</dc:creator>
  <cp:lastModifiedBy>Paulo Nascimento de Jesus</cp:lastModifiedBy>
  <cp:revision>9</cp:revision>
  <dcterms:created xsi:type="dcterms:W3CDTF">2023-09-17T18:51:57Z</dcterms:created>
  <dcterms:modified xsi:type="dcterms:W3CDTF">2023-10-02T11:23:54Z</dcterms:modified>
</cp:coreProperties>
</file>