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31" r:id="rId4"/>
    <p:sldId id="332" r:id="rId5"/>
    <p:sldId id="376" r:id="rId6"/>
    <p:sldId id="377" r:id="rId7"/>
    <p:sldId id="368" r:id="rId8"/>
    <p:sldId id="334" r:id="rId9"/>
    <p:sldId id="369" r:id="rId10"/>
    <p:sldId id="370" r:id="rId11"/>
    <p:sldId id="371" r:id="rId12"/>
    <p:sldId id="372" r:id="rId13"/>
    <p:sldId id="335" r:id="rId14"/>
    <p:sldId id="340" r:id="rId15"/>
    <p:sldId id="284" r:id="rId16"/>
    <p:sldId id="279" r:id="rId17"/>
    <p:sldId id="336" r:id="rId18"/>
    <p:sldId id="373" r:id="rId19"/>
    <p:sldId id="341" r:id="rId20"/>
    <p:sldId id="374" r:id="rId21"/>
    <p:sldId id="375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208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20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929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39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304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53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87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5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4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18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3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Principios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Desenvolvimento De Spark Com Python</a:t>
            </a:r>
          </a:p>
          <a:p>
            <a:pPr marL="457200" indent="-457200" algn="just" eaLnBrk="0" hangingPunct="0">
              <a:buAutoNum type="arabicPeriod" startAt="3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Introdução Ao Spark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Utilizando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Operações De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Transformações Com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525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 Em Python Com Pandas</a:t>
            </a:r>
          </a:p>
          <a:p>
            <a:pPr marL="457200" indent="-457200" algn="just" eaLnBrk="0" hangingPunct="0">
              <a:buAutoNum type="arabicPeriod" startAt="4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Componentes E Sintaxe Do Pandas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Preparação De Dados Com Pandas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Manipulação De Dados Com Pandas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Visualização De Dados Com Pandas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098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(Atividade Prática Supervisionada)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Compreendendo À Descoberta Do Conhecimento ­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Kdd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Desmistificando Inteligência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Artifical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Aplicações De Aprendizado De Máquina Com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Tensor­flow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Aplicações De Aprendizado Profundo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3276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1 ponto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+ AVA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15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2024.1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(Online):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FACELI,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Katti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Inteligência Artificial ​ Uma abordagem de aprendizado de máquina [BV:MB]. 2ª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Ed.. Rio de Janeiro: LTC, 2021.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https://integrada.minhabiblioteca.com.br/books/9788521637509/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FREZATTI, Fábio.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Aprendizagem Baseada em Problemas. São Paulo: Grupo GEN, 2018.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GOLDSCHMIDT, Ronaldo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 Mining ­ Conceitos, técnicas, algoritmos, orientações e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[BV:MB]. Rio de Janeiro: Elsevier, 2015.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https://integrada.minhabiblioteca.com.br/books/9788595156395/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PEREIRA, Mariana Araújo.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de Big Data [BV:MB]. Porto Alegre: SAGAH, 2019.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https://integrada.minhabiblioteca.com.br/books/9786556900803/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44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BANIN, Sérgio Luiz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 3 ­ Conceitos e Aplicações ­ Uma Abordagem Didática [BV:MB]. São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Paulo: Érica, 2018.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https://integrada.minhabiblioteca.com.br/books/9788536530253/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M.D. C. [BV:MB].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Mining. Porto Alegre: SAGAH, 2021.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https://integrada.minhabiblioteca.com.br/#/books/9786556900292/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BENDER, William 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Aprendizagem baseada em projetos: educação diferenciada para o século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XXI. Porto Alegre: Penso, 2014.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MELLO, </a:t>
            </a: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Cleyson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Moraes; ALMEIDA, José Rogério Moura de Neto; PETRILLO, Regina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Pentagna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Curricularização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Extensão Universitária. 2ª. Rio de Janeiro: Processo, 2022.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https://plataforma.bvirtual.com.br/Leitor/Publicacao/198121/pdf/0?</a:t>
            </a:r>
          </a:p>
          <a:p>
            <a:pPr marL="0" indent="0" algn="just" eaLnBrk="0" hangingPunct="0">
              <a:buNone/>
            </a:pP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=haO8b9eyXWALpYNVRvgcTpaKKTWSEC5yk7VHx8YkVA7x4ZpohYv3u0gjs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MORAIS, </a:t>
            </a: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Izabelly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Introdução a Big Data e Internet das Coisas (IOT) [BV:MB]. Porto Alegre: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SAGAH, 2018.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https://integrada.minhabiblioteca.com.br/books/9788595027640/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666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MUELLER, John Paul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Aprendizado Profundo para Leigos [BV:MB]. Rio de Janeiro: Alta Books,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https://integrada.minhabiblioteca.com.br/books/9788550816982/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PERKOVIC, Ljubomir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Introdução à Computação Usando Python ­ Um Foco no Desenvolvimento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Aplicações [BV:MB]. 1ª Ed. Rio de Janeiro: LTC, 2016.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https://integrada.minhabiblioteca.com.br/books/9788521630937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354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Python Big Data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9º Semestre - </a:t>
            </a:r>
            <a:r>
              <a:rPr lang="pt-BR" altLang="pt-BR" sz="24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na área da Ciência de Dados que se dedica ao estudo e desenvolvimento de técnicas na analise em grande volume de dados. 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Criticar os processos de trabalho e obter interpretações rápidas e valiosas sobre tendências de mercado, baseando­-se nos princípios de Big Data, para planejar o processamento de uma quantidade enorme de informações fazendo isso com alto desempenho e disponibilidade.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Esquematizar o armazenamento e processamento distribuído de grandes conjuntos de dados, utilizando a plataforma de código aberto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criar clusters de computadores com hardware commodity obtendo armazenamento, processamento, acesso, governança, segurança e operações de dados.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 aplicações de computação paralela, tendo como ferramenta o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criar aplicações com pipeline de aprendizado de máquina realizando previsões nos dados. construir algoritmos de inteligência artificial.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9945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Analisar grandes volumes de dados, utilizando a biblioteca Pandas, para propor a utilização de técnicas avançadas de análise de dados.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Esquematizar modelo de analises de dados estruturados e semiestruturados, baseando-se em técnicas de descoberta do conhecimento, para construir algoritmos de inteligência artificial.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817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Competências técnicas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gerência, organização e recuperação das informações; proficiência em técnicas, habilidades e ferramentas emergentes; análise de dados para tomada de decisão.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Competências socioemocionais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trabalho em equipe; capacidade de lidar com conflitos; o aprendizado contínuo e colaborativo; e a liderança para a execução de ações nos diversos ambientes organizacionais.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932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Princípios De Big Data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Introdução E Aplicações Ao Big Data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Conceitos De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Distribuída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Plataformas Em Nuvem Para Aplicações De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Processamento E Streaming De Dados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Armazenamento De Dados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Introdução E Arquitetura Ao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Ecossistema E Soluções Com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Entendo Um Data Lake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371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1219</Words>
  <Application>Microsoft Office PowerPoint</Application>
  <PresentationFormat>Apresentação na tela (16:9)</PresentationFormat>
  <Paragraphs>165</Paragraphs>
  <Slides>22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Leelawadee</vt:lpstr>
      <vt:lpstr>Times New Roman</vt:lpstr>
      <vt:lpstr>Wingdings</vt:lpstr>
      <vt:lpstr>Office Theme</vt:lpstr>
      <vt:lpstr>Python Big Data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Visão Geral da Disciplina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Metodologia</vt:lpstr>
      <vt:lpstr>Metodologia/Avaliação</vt:lpstr>
      <vt:lpstr>Avaliação</vt:lpstr>
      <vt:lpstr>Datas Avaliativas 2024.1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772</cp:revision>
  <dcterms:created xsi:type="dcterms:W3CDTF">2020-03-17T20:12:34Z</dcterms:created>
  <dcterms:modified xsi:type="dcterms:W3CDTF">2024-03-20T13:49:31Z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