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31" r:id="rId4"/>
    <p:sldId id="346" r:id="rId5"/>
    <p:sldId id="344" r:id="rId6"/>
    <p:sldId id="343" r:id="rId7"/>
    <p:sldId id="339" r:id="rId8"/>
    <p:sldId id="340" r:id="rId9"/>
    <p:sldId id="341" r:id="rId10"/>
    <p:sldId id="338" r:id="rId11"/>
    <p:sldId id="345" r:id="rId12"/>
    <p:sldId id="342" r:id="rId13"/>
    <p:sldId id="333" r:id="rId14"/>
    <p:sldId id="323" r:id="rId15"/>
    <p:sldId id="334" r:id="rId16"/>
    <p:sldId id="348" r:id="rId17"/>
    <p:sldId id="349" r:id="rId18"/>
    <p:sldId id="347" r:id="rId19"/>
    <p:sldId id="350" r:id="rId20"/>
    <p:sldId id="337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B1F84-F044-5FA1-9D1B-CDBF388B3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9A0CB8C-3E3D-7A4B-5947-FC2E74BA3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2F01C8-A89D-96E6-2A47-BA20D71D9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261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BBFB2-E0BE-A126-980B-217010122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C00234-4668-19ED-BDAA-33CF61B12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55AD39B-6F95-B4E8-F7F0-D4667C72E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8702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4CE86-0EE2-52D9-1950-F8CC871DE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E240C3-BFD4-2BD0-1FB6-98A033557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136D13-2334-86AF-06EC-181916E59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387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E09EF-DE35-5D85-B561-87AC67165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2CC20CF-E8FE-4502-E498-EBB195B42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62507B-82A9-1220-311D-6E60E78AB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4985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C2874-5D72-15DF-607A-1B641FCDF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93FB0E3-7698-7113-5502-EA185CF1B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BCF1335-48A2-642C-BA75-0B4FED706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0451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D1D17-D942-00A8-6C5B-B95AEA84C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8769F7D-E4AA-8F0A-81D9-89CA2F548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7DAAD3-8AFA-7EEB-86D2-17157A7F9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570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02486-6079-83E9-3D76-15316E3C9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4BAD690-104E-8BDD-CE5D-AAAA9CA97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24730A-4059-DACD-8CDF-AD3FAD040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097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E4AAB-94BC-5D4F-E71D-4A738B510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30A1084-28C7-DA24-379C-8E8629C0B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34AE089-46D7-37D8-C478-8E664F336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39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302FE-0E46-CA7E-7DE1-8F2BD3E6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1F6F715-FC3B-C31D-BA71-CEA6C3ADF1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90F94E-9586-DC6F-6D9B-5097059D3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56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F561F-95A8-2477-41C0-4A40FA530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7EE058B-3001-6750-14D6-B1269AE101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A7017B3-7F81-5BDA-5B16-1ED47ADE2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37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0E26D-29F0-2036-1240-422727A78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974907-FA08-8D14-21B5-820F6973E1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58B024B-7247-0D51-30E6-FE730942B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0915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BD5F-7483-F27E-B241-9E317791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B2D5E8E-2FAE-0B50-DFE4-DD0C991A2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DA64DB0-3F77-EF18-E314-667E2E38A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954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9FAF-17F6-4CAD-9F2A-0967628E3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D215C1F-1F5D-C71A-4665-4B7D82085F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80EDB0A-BE6D-AF1D-FF15-19F3BB0F1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59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mc.com/blogs/python-big-data-analytic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python.com/blog/python-in-big-data/" TargetMode="External"/><Relationship Id="rId4" Type="http://schemas.openxmlformats.org/officeDocument/2006/relationships/hyperlink" Target="https://www.crawly.com.br/blog/python-e-big-data-fique-por-dentro-de-3-bibliotecas-essenciai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tY8IP4beB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lm5MK7SAbs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ados.gov.br/dados/conjuntos-dados" TargetMode="External"/><Relationship Id="rId3" Type="http://schemas.openxmlformats.org/officeDocument/2006/relationships/hyperlink" Target="https://www.kaggle.com/datasets" TargetMode="External"/><Relationship Id="rId7" Type="http://schemas.openxmlformats.org/officeDocument/2006/relationships/hyperlink" Target="https://catalog.data.gov/dataset/?res_format=CSV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atablist.com/learn/csv/download-sample-csv-files" TargetMode="External"/><Relationship Id="rId5" Type="http://schemas.openxmlformats.org/officeDocument/2006/relationships/hyperlink" Target="https://www.stats.govt.nz/large-datasets/csv-files-for-download/" TargetMode="External"/><Relationship Id="rId4" Type="http://schemas.openxmlformats.org/officeDocument/2006/relationships/hyperlink" Target="https://data.cnra.ca.gov/pages/querying-large-csv-datasets" TargetMode="External"/><Relationship Id="rId9" Type="http://schemas.openxmlformats.org/officeDocument/2006/relationships/hyperlink" Target="https://www.kaggle.com/code/marcmuc/large-csv-datasets-with-pandas-use-less-memory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ari.com.br/big-data-com-python-analise-e-implementaco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pocanegocios.globo.com/colunas/Changemaker/noticia/2020/05/os-10-vs-do-big-data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qN_-sltGFO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6329E-EBCE-0C70-AB16-1810D75DB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5F7A29-82A3-9050-8803-2D16A768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Bibliotecas</a:t>
            </a:r>
            <a:r>
              <a:rPr lang="en-US" b="1" dirty="0">
                <a:solidFill>
                  <a:srgbClr val="0070C0"/>
                </a:solidFill>
              </a:rPr>
              <a:t> Python Data Science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0133EB5-7A07-7CD8-694A-4A8CB8D3086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971550"/>
            <a:ext cx="8865056" cy="40449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exemplos de bibliotecas utilizando o Python para analise de big data.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Importing and Finding Data. Panel de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Math Functions and Setting Data Dimensions.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Graph Visualizations and Editing Image Colors.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Creating Maps and Graphs.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Regression and Hypothesis Testing.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Google,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treinar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redes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neurais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ML.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 para Spark.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814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13A35-C501-47FC-FD26-3A471037E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3AA90D-DC52-EE4F-B9AC-BDAAC5A0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Bibliotecas</a:t>
            </a:r>
            <a:r>
              <a:rPr lang="en-US" b="1" dirty="0">
                <a:solidFill>
                  <a:srgbClr val="0070C0"/>
                </a:solidFill>
              </a:rPr>
              <a:t> Python Data Science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999AD2-0090-089B-C630-C3EEEE1A7CC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971550"/>
            <a:ext cx="8865056" cy="40449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API em Python para executar o Spark e foi lançado para oferecer suporte à colaboração entre Apache Spark e Python. 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oferece suporte à interface do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conjuntos de dados distribuídos resilientes (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linguagem de programação Python.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ferramenta poderosa para processamento distribuído de dados e análise de Big Data, utilizado em diversos setores da indústria.</a:t>
            </a:r>
          </a:p>
        </p:txBody>
      </p:sp>
    </p:spTree>
    <p:extLst>
      <p:ext uri="{BB962C8B-B14F-4D97-AF65-F5344CB8AC3E}">
        <p14:creationId xmlns:p14="http://schemas.microsoft.com/office/powerpoint/2010/main" val="22426192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C0008-FECF-A7C1-BDD8-D1DE19508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3D4961-65CE-5E6E-7772-28ED794B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Pipeline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D1B5727-20E1-5013-5C00-76C1841B67F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971550"/>
            <a:ext cx="8865056" cy="40449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forma resumida é tudo que está entre a fonte de dados de trabalho e a fonte de dados alvo final, o resultado.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Quais fontes coletadas?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utilizadas?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Pegam ou recebem dados?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a frequência de cada ciclo?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a linhagem dos dados?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Limpezas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Agrupamentos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Arredondamentos, Transformações, Formatações</a:t>
            </a:r>
          </a:p>
        </p:txBody>
      </p:sp>
    </p:spTree>
    <p:extLst>
      <p:ext uri="{BB962C8B-B14F-4D97-AF65-F5344CB8AC3E}">
        <p14:creationId xmlns:p14="http://schemas.microsoft.com/office/powerpoint/2010/main" val="21745426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https://www.bmc.com/blogs/python-big-data-analytics/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https://www.crawly.com.br/blog/python-e-big-data-fique-por-dentro-de-3-bibliotecas-essenciais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Python Big Data – Parte 3.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https://learnpython.com/blog/python-in-big-data/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 Pipeline de Big Data em Cloud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https://youtu.be/7tY8IP4beBE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 – Estatística Descritiva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 Python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https://youtu.be/lm5MK7SAbs0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– Google COLAB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"{:,.2f}".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 gigante ???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destructive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("covidbrasil.csv") 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solução – fatiar a tabela em grupo de registros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("covidbrasil.csv",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=500000)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(tabela)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280E1-68AA-48C4-8419-E5DF2105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BCAFD3-C46B-E905-0940-3812BC31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– Google COLAB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D7C192-4F15-D133-59A9-8286E7A96F7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solução 1, utilizando o for com toda a tabela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("covidbrasil.csv",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chunksize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500000):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colunas= ["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...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new_confirmed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filtro_chunk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[colunas]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resumo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filtro_chunk.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as_index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(resumo)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3: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7129632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C121A-D609-8379-A462-322D562C9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7B1332-9061-891B-ADCC-7E4F20F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– Google COLAB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F369CD-4373-C61F-F14B-7104EDDAD34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61630"/>
            <a:ext cx="8865056" cy="40675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solução 2, utilizando o for com toda a tabela</a:t>
            </a:r>
          </a:p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("covidbrasil.csv",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chunksize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500000):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colunas= ["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... "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new_confirmed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filtro_chunk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[colunas]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resumo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filtro_chunk.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as_index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tabela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([tabela, resumo])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3: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as_index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 algn="just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(tabela)</a:t>
            </a:r>
            <a:endParaRPr lang="pt-B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895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0C381-71FC-2A63-37C4-29E420B8D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653EFB-C84C-022F-5C2F-330601C5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Datasets Large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A6B2E3-BDE2-F6DE-2B5C-DA6CE754467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75930"/>
            <a:ext cx="8865056" cy="387429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https://brasil.io/datasets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https://data.cnra.ca.gov/pages/querying-large-csv-datasets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https://www.stats.govt.nz/large-datasets/csv-files-for-download/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https://www.datablist.com/learn/csv/download-sample-csv-files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hlinkClick r:id="rId7"/>
              </a:rPr>
              <a:t>https://catalog.data.gov/dataset/?res_format=CSV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https://dados.gov.br/dados/conjuntos-dados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redução tamanho de base; mostra consumo de memória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https://www.kaggle.com/code/marcmuc/large-csv-datasets-with-pandas-use-less-memory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192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68AED-AD23-4E03-3CCB-59FC243F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615AC7-5167-0A5E-FBB1-F163A8CF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50888A-F987-BF61-1BE2-ADC8CCDDB0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Pesquisar um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importar utilizando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pandas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Google COLAB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 a média e quantidade de registros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7759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01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Introdução ao Data Science; Manipulação de Dados com Pandas; Visualização de Dados com </a:t>
            </a:r>
            <a:r>
              <a:rPr lang="pt-BR" sz="3200" b="1" dirty="0" err="1">
                <a:solidFill>
                  <a:schemeClr val="bg1"/>
                </a:solidFill>
              </a:rPr>
              <a:t>MatPlotLIB</a:t>
            </a:r>
            <a:r>
              <a:rPr lang="pt-BR" sz="3200" b="1" dirty="0">
                <a:solidFill>
                  <a:schemeClr val="bg1"/>
                </a:solidFill>
              </a:rPr>
              <a:t>; Machine Learning com </a:t>
            </a:r>
            <a:r>
              <a:rPr lang="pt-BR" sz="3200" b="1" dirty="0" err="1">
                <a:solidFill>
                  <a:schemeClr val="bg1"/>
                </a:solidFill>
              </a:rPr>
              <a:t>Scikit-Learn</a:t>
            </a:r>
            <a:r>
              <a:rPr lang="pt-BR" sz="3200" b="1" dirty="0">
                <a:solidFill>
                  <a:schemeClr val="bg1"/>
                </a:solidFill>
              </a:rPr>
              <a:t>; Bibliotecas Python Data Science; Pipeline.  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CIELEN, Davy; MEYSMAN, Arno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Introducing data science: big data, machine learning, and more, using Python tools. Simon and Schuster, 2016.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STANČIN, Igor; JOVIĆ, Alan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overview and comparison of free Python libraries for data mining and big data analysis. In: 2019 42nd International convention on information and communication technology, electronics and microelectronics (MIPRO). IEEE, 2019. p. 977-982.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OZGUR,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Ceyhun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 Python vs. R.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Science, v. 15, n. 3, p. 355-371, 2017.</a:t>
            </a: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NAGPAL,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Abhinav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GABRANI, Goldie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 for data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scientific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In: 2019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Amity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(AICAI). IEEE, 2019. p. 140-145.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Data Science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bastante utilizada quando se trata de realizar atividades como análise de dados, mineração de dados e visualização com big data.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ferramentas, linguagem R e estatísticos, e.g.,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SPSS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JAMOVI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Importante coletar dados verificáveis, acionáveis e 100% em conformidade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LGPD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https://awari.com.br/big-data-com-python-analise-e-implementacoes/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preditiva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ramo da análise avançada que faz previsões sobre resultados futuros usando dados históricos combinados com modelagem estatística, técnicas de mineração de dados e aprendizado de máquina.	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F5737-763A-A216-7C43-9A2BB7B2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02430C-E547-996E-9C37-1C9687EB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Data Science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3184AB-A9D2-1D11-69CA-1E20045736D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conjunto de dados maior e mais complexo. Conhecido como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10Vs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são: veracidade,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variabilidade, visualização, valor, validade, vulnerabilidade e volatilidade.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https://epocanegocios.globo.com/colunas/Changemaker/noticia/2020/05/os-10-vs-do-big-data.html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3 formas que separam essas informações, são eles: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Semiestruturados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estruturados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https://youtu.be/qN_-sltGFOw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5713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782A3-0784-D8E8-DAED-664A58BD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3829F2-B724-B434-9549-C2E1FE80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Data Science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45690A4-3C4F-E864-BEAC-AAE8761A57A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aplicação web de código aberto que permite criar e compartilhar documentos interativos chamados de “cadernos” (notebooks).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é um produto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área de pesquisas científicas do Google,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COLAB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resumindo, é um ambiente colaborativo para produção de códigos.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dele, podemos criar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códigos em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aplicação web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572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8B772-90A0-7094-F8E0-B510FC7ED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6ACE46-9277-DEC2-B0E8-BB994D2B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Data Science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4D4D0E4-D699-1E99-1FF4-DFBB775BEE2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CAPACIDADES TÉCNICAS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bancos de dados;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Manipular arquivos e diretórios;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Extrair dados do banco de dados;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Extrair dados da planilha eletrônica;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Extrair dados de arquivos de texto;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Transformar dados contidos no banco de dados, planilha eletrônica e arquivos de texto;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 elementos para visualização das informações.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0294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B0D4D-9485-82FA-01EB-54F15AD21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51DCCA-A8EF-DDED-FD9A-F825168F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Dados com Pandas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AE89F79-0B06-5985-E944-549E830A8C1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Importar, manipular, tratar os dados e lidar com as informações incompletas do mundo real.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Extrair os dados e tirar insights com técnicas de análise exploratória.</a:t>
            </a:r>
          </a:p>
        </p:txBody>
      </p:sp>
    </p:spTree>
    <p:extLst>
      <p:ext uri="{BB962C8B-B14F-4D97-AF65-F5344CB8AC3E}">
        <p14:creationId xmlns:p14="http://schemas.microsoft.com/office/powerpoint/2010/main" val="20749004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205D9-ECEC-8122-2A2D-6BA02D211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70E2D5-C85B-ACC8-AD70-FBE5D4EB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Visualização</a:t>
            </a:r>
            <a:r>
              <a:rPr lang="en-US" b="1" dirty="0">
                <a:solidFill>
                  <a:srgbClr val="0070C0"/>
                </a:solidFill>
              </a:rPr>
              <a:t> de Dados com </a:t>
            </a:r>
            <a:r>
              <a:rPr lang="en-US" b="1" dirty="0" err="1">
                <a:solidFill>
                  <a:srgbClr val="0070C0"/>
                </a:solidFill>
              </a:rPr>
              <a:t>MatPlotLib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F1CE40-1004-835A-323C-662983287DF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gráfico utilizar em cada data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comunicar resultados para o nível estratégico e como gerar gráficos com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91563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8CD57-F781-C74E-8081-A6CC2D0B3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7DE6EE-C33E-70F6-452B-29590164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Machine Learning com Scikit-Learn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AA5EA0-D8DB-3662-601A-6248C08EDAC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Entender a teoria por trás do machine learning.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modelos de machine learning usados pelos data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scientists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aplicar nos seus próprios projetos.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Competição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gratuitos, públicos.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4100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1456</Words>
  <Application>Microsoft Office PowerPoint</Application>
  <PresentationFormat>Apresentação na tela (16:9)</PresentationFormat>
  <Paragraphs>160</Paragraphs>
  <Slides>21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Python Big Data</vt:lpstr>
      <vt:lpstr> Aula 01  Introdução ao Data Science; Manipulação de Dados com Pandas; Visualização de Dados com MatPlotLIB; Machine Learning com Scikit-Learn; Bibliotecas Python Data Science; Pipeline.  </vt:lpstr>
      <vt:lpstr>Introdução ao Data Science</vt:lpstr>
      <vt:lpstr>Introdução ao Data Science</vt:lpstr>
      <vt:lpstr>Introdução ao Data Science</vt:lpstr>
      <vt:lpstr>Introdução ao Data Science</vt:lpstr>
      <vt:lpstr>Manipulação de Dados com Pandas</vt:lpstr>
      <vt:lpstr>Visualização de Dados com MatPlotLib</vt:lpstr>
      <vt:lpstr>Machine Learning com Scikit-Learn</vt:lpstr>
      <vt:lpstr>Bibliotecas Python Data Science</vt:lpstr>
      <vt:lpstr>Bibliotecas Python Data Science</vt:lpstr>
      <vt:lpstr>Pipeline</vt:lpstr>
      <vt:lpstr>Leitura Específica</vt:lpstr>
      <vt:lpstr>Aprenda+</vt:lpstr>
      <vt:lpstr>Prática – Google COLAB</vt:lpstr>
      <vt:lpstr>Prática – Google COLAB</vt:lpstr>
      <vt:lpstr>Prática – Google COLAB</vt:lpstr>
      <vt:lpstr>Datasets Large</vt:lpstr>
      <vt:lpstr>Dinâmica/Atividades</vt:lpstr>
      <vt:lpstr>Referências Bibliográficas</vt:lpstr>
      <vt:lpstr>Python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867</cp:revision>
  <dcterms:created xsi:type="dcterms:W3CDTF">2020-03-17T20:12:34Z</dcterms:created>
  <dcterms:modified xsi:type="dcterms:W3CDTF">2024-03-01T18:02:59Z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