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6"/>
  </p:notesMasterIdLst>
  <p:sldIdLst>
    <p:sldId id="256" r:id="rId2"/>
    <p:sldId id="291" r:id="rId3"/>
    <p:sldId id="338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7" r:id="rId27"/>
    <p:sldId id="363" r:id="rId28"/>
    <p:sldId id="364" r:id="rId29"/>
    <p:sldId id="365" r:id="rId30"/>
    <p:sldId id="368" r:id="rId31"/>
    <p:sldId id="333" r:id="rId32"/>
    <p:sldId id="334" r:id="rId33"/>
    <p:sldId id="337" r:id="rId34"/>
    <p:sldId id="309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terialpublic.imd.ufrn.br/curso/disciplina/2/8" TargetMode="External"/><Relationship Id="rId4" Type="http://schemas.openxmlformats.org/officeDocument/2006/relationships/hyperlink" Target="https://docs.python.org/pt-br/3/tutoria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classificado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maneiras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sobrecarga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https://www.devmedia.com.br/sobrecarga-e-sobreposicao-de-metodos-em-orientacao-a-objetos/33066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106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3, 7))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71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Classe/Herança/Polimorfismo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https://materialpublic.imd.ufrn.br/curso/disciplina/2/8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5210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2908</TotalTime>
  <Words>1866</Words>
  <Application>Microsoft Office PowerPoint</Application>
  <PresentationFormat>Apresentação na tela (16:9)</PresentationFormat>
  <Paragraphs>207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732</cp:revision>
  <dcterms:created xsi:type="dcterms:W3CDTF">2020-03-17T20:12:34Z</dcterms:created>
  <dcterms:modified xsi:type="dcterms:W3CDTF">2023-09-12T15:53:57Z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