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2"/>
  </p:notesMasterIdLst>
  <p:sldIdLst>
    <p:sldId id="256" r:id="rId2"/>
    <p:sldId id="291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55" r:id="rId21"/>
    <p:sldId id="356" r:id="rId22"/>
    <p:sldId id="357" r:id="rId23"/>
    <p:sldId id="358" r:id="rId24"/>
    <p:sldId id="359" r:id="rId25"/>
    <p:sldId id="360" r:id="rId26"/>
    <p:sldId id="323" r:id="rId27"/>
    <p:sldId id="333" r:id="rId28"/>
    <p:sldId id="334" r:id="rId29"/>
    <p:sldId id="337" r:id="rId30"/>
    <p:sldId id="309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("dados")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arquivo.txt")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f://listaNiver.txt",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Julia\n")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Maria\n")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"r")</a:t>
            </a:r>
          </a:p>
          <a:p>
            <a:pPr marL="443865" lvl="2" indent="0" algn="just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 ')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')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"Julia", "idade":17,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"Salvador"}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2948</TotalTime>
  <Words>1483</Words>
  <Application>Microsoft Office PowerPoint</Application>
  <PresentationFormat>Apresentação na tela (16:9)</PresentationFormat>
  <Paragraphs>188</Paragraphs>
  <Slides>30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Galeria</vt:lpstr>
      <vt:lpstr>Programação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692</cp:revision>
  <dcterms:created xsi:type="dcterms:W3CDTF">2020-03-17T20:12:34Z</dcterms:created>
  <dcterms:modified xsi:type="dcterms:W3CDTF">2023-10-18T19:33:54Z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