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91" r:id="rId3"/>
    <p:sldId id="331" r:id="rId4"/>
    <p:sldId id="332" r:id="rId5"/>
    <p:sldId id="335" r:id="rId6"/>
    <p:sldId id="339" r:id="rId7"/>
    <p:sldId id="340" r:id="rId8"/>
    <p:sldId id="341" r:id="rId9"/>
    <p:sldId id="342" r:id="rId10"/>
    <p:sldId id="336" r:id="rId11"/>
    <p:sldId id="343" r:id="rId12"/>
    <p:sldId id="344" r:id="rId13"/>
    <p:sldId id="346" r:id="rId14"/>
    <p:sldId id="347" r:id="rId15"/>
    <p:sldId id="345" r:id="rId16"/>
    <p:sldId id="348" r:id="rId17"/>
    <p:sldId id="349" r:id="rId18"/>
    <p:sldId id="412" r:id="rId19"/>
    <p:sldId id="333" r:id="rId20"/>
    <p:sldId id="323" r:id="rId21"/>
    <p:sldId id="334" r:id="rId22"/>
    <p:sldId id="337" r:id="rId23"/>
    <p:sldId id="309" r:id="rId2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036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93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7173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411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asimov.academy/blog/artigo/como-instalar-e-configurar-o-vscode?utm_source=google&amp;utm_medium=cpc&amp;gclid=Cj0KCQjw3JanBhCPARIsAJpXTx5E6KCflE3XuCMbbln1bauQYaubR4dm5OBgBxC4cKlqkcAuMx8LLssaArJsEALw_wc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rogramadorviking.com.br/9-extensoes-de-python-para-vscode-aumente-sua-produtividade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Pouca documentação;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Simplicidade levada a extremos prejudiciais;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Lentidão;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Funções aninhadas, dificuldade em modificar variáveis no escopo.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Baixar versão ZIP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conta no github.com 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DevOps -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-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Download Versão ZIPADA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as extensões: 	</a:t>
            </a:r>
            <a:r>
              <a:rPr lang="pt-BR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 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(CSS),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Script); </a:t>
            </a:r>
            <a:r>
              <a:rPr lang="pt-BR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HTML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(Visual Studio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IntelliSense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Python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Notebook; </a:t>
            </a:r>
          </a:p>
          <a:p>
            <a:pPr marL="514350" indent="-51435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já instalado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(servidor web)  e </a:t>
            </a:r>
            <a:r>
              <a:rPr lang="pt-BR" sz="20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Pylance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já instalado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Artigos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</a:t>
            </a:r>
            <a:r>
              <a:rPr lang="pt-BR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AutoNum type="arabicPeriod"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https://hub.asimov.academy/blog/artigo/como-instalar-e-configurar-o-vscode?utm_source=google&amp;utm_medium=cpc&amp;gclid=Cj0KCQjw3JanBhCPARIsAJpXTx5E6KCflE3XuCMbbln1bauQYaubR4dm5OBgBxC4cKlqkcAuMx8LLssaArJsEALw_wcB</a:t>
            </a:r>
            <a:endParaRPr lang="pt-B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AutoNum type="arabicPeriod"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https://programadorviking.com.br/9-extensoes-de-python-para-vscode-aumente-sua-produtividade/</a:t>
            </a:r>
            <a:endParaRPr lang="pt-BR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7489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Paradigmas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Razões para programar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Domínios de Linguagens de Programação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Trade off em SI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concebido no final de 1989 por Guido Van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Instituto Nacional de Pesquisa em Ciência da Computação e Matemática (CWI, Países Baixos);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tratamento de exceção e produção de interface para o Sistema “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Amoeba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por scripts;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 produtividade do programador;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constantes evoluções, orientada a objetos (1991) e diversas bibliotecas.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Algumas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Produzida com base na linguagem ABC, com derivações da sintaxe da linguagem C;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Alto Nível e Interpretada;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Script e Tipagem Dinâmica e Forte;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Legibilidade, facilidade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Vasto Material na internet.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Paradigmas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Procedural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Imperativa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Orientada a Eventos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</a:t>
            </a:r>
          </a:p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Declarativa</a:t>
            </a:r>
          </a:p>
        </p:txBody>
      </p:sp>
    </p:spTree>
    <p:extLst>
      <p:ext uri="{BB962C8B-B14F-4D97-AF65-F5344CB8AC3E}">
        <p14:creationId xmlns:p14="http://schemas.microsoft.com/office/powerpoint/2010/main" val="2748067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Domínios</a:t>
            </a:r>
            <a:r>
              <a:rPr lang="en-US" b="1" dirty="0">
                <a:solidFill>
                  <a:srgbClr val="0070C0"/>
                </a:solidFill>
              </a:rPr>
              <a:t> de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Científica, Comercial, Gráfico, </a:t>
            </a:r>
            <a:r>
              <a:rPr lang="pt-BR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34955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Trade off no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pt-BR" b="1" dirty="0">
                <a:solidFill>
                  <a:srgbClr val="0070C0"/>
                </a:solidFill>
              </a:rPr>
              <a:t>L</a:t>
            </a:r>
            <a:r>
              <a:rPr lang="en-US" b="1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Escolha da linguagem de programação,  memória / processamento, </a:t>
            </a:r>
            <a:r>
              <a:rPr lang="pt-BR" sz="4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7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</TotalTime>
  <Words>1065</Words>
  <Application>Microsoft Office PowerPoint</Application>
  <PresentationFormat>Apresentação na tela (16:9)</PresentationFormat>
  <Paragraphs>156</Paragraphs>
  <Slides>23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Wingdings</vt:lpstr>
      <vt:lpstr>Office Theme</vt:lpstr>
      <vt:lpstr>Programação Python</vt:lpstr>
      <vt:lpstr> Aula 01  Paradigmas de Programação  Razões para programar  Domínios de Linguagens de Programação  Trade off em SI</vt:lpstr>
      <vt:lpstr>Python - Conceito</vt:lpstr>
      <vt:lpstr>Contextualização</vt:lpstr>
      <vt:lpstr>Algumas Características</vt:lpstr>
      <vt:lpstr>Paradigmas de Programação</vt:lpstr>
      <vt:lpstr>Razões para Estudar LP</vt:lpstr>
      <vt:lpstr>Domínios de LP</vt:lpstr>
      <vt:lpstr>Trade off no Projeto de LP</vt:lpstr>
      <vt:lpstr>Desvantagens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Ambiente DevOps - Configuração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641</cp:revision>
  <dcterms:created xsi:type="dcterms:W3CDTF">2020-03-17T20:12:34Z</dcterms:created>
  <dcterms:modified xsi:type="dcterms:W3CDTF">2023-08-23T19:10:53Z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