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8"/>
  </p:notesMasterIdLst>
  <p:sldIdLst>
    <p:sldId id="256" r:id="rId2"/>
    <p:sldId id="291" r:id="rId3"/>
    <p:sldId id="331" r:id="rId4"/>
    <p:sldId id="338" r:id="rId5"/>
    <p:sldId id="345" r:id="rId6"/>
    <p:sldId id="344" r:id="rId7"/>
    <p:sldId id="339" r:id="rId8"/>
    <p:sldId id="340" r:id="rId9"/>
    <p:sldId id="341" r:id="rId10"/>
    <p:sldId id="342" r:id="rId11"/>
    <p:sldId id="343" r:id="rId12"/>
    <p:sldId id="323" r:id="rId13"/>
    <p:sldId id="333" r:id="rId14"/>
    <p:sldId id="334" r:id="rId15"/>
    <p:sldId id="337" r:id="rId16"/>
    <p:sldId id="309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46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634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80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3851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499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22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641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428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default.asp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w3schools.com/sql/sql_intro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Xlixv8Ieoc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ip.pypa.io/en/stable/installati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UPDATE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63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= "recursos humanos"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'{nome}'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= {id}"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("Atualizado com sucesso")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9863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DELETE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= 63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= {id}"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linha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fetchone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(linha !=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#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linha.rowcount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(“Excluído com sucesso")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3364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https://www.w3schools.com/sql/default.asp</a:t>
            </a:r>
            <a:endParaRPr lang="pt-BR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</a:t>
            </a:r>
            <a:r>
              <a:rPr lang="pt-BR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https://www.w3schools.com/sql/sql_intro.asp</a:t>
            </a:r>
            <a:endParaRPr lang="pt-BR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https://www.youtube.com/watch?v=FXlixv8Ieoc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(domínio – livre escolha)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Criar uma app, implementando um CRUD.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12 e 13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banco de dados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86999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DB-API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define uma interface padrão para o banco de dados Python.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ferramentas de banco de dados comuns.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principais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bancos de dados livres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podem ser acessados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MySQL, o PostgreSQL e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Interbase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Firebird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INSTALAÇÃO </a:t>
            </a:r>
            <a:r>
              <a:rPr lang="en-US" b="1" dirty="0" err="1">
                <a:solidFill>
                  <a:srgbClr val="0070C0"/>
                </a:solidFill>
              </a:rPr>
              <a:t>PyTHON</a:t>
            </a:r>
            <a:r>
              <a:rPr lang="en-US" b="1" dirty="0">
                <a:solidFill>
                  <a:srgbClr val="0070C0"/>
                </a:solidFill>
              </a:rPr>
              <a:t>/PIP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https://www.python.org/downloads/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Adicionar/Verificar variáveis de ambiente, path Python. 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https://pip.pypa.io/en/stable/installation/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3511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INSTALAÇÃO DRIVER BD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conector do MySQL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-conector-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Atuailzar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versão do Python,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www.python.org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 marL="1076325" lvl="1" indent="-457200" algn="just">
              <a:buAutoNum type="arabicPeriod"/>
            </a:pP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-conector-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(Windows;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pip3 Linux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OU</a:t>
            </a:r>
          </a:p>
          <a:p>
            <a:pPr marL="457200" indent="-457200" algn="just">
              <a:buAutoNum type="arabicPeriod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no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6325" lvl="1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SQLTolls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Python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IntelliSense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Theme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Dracula</a:t>
            </a:r>
          </a:p>
          <a:p>
            <a:pPr marL="1076325" lvl="1" indent="-457200" algn="just">
              <a:buAutoNum type="arabicPeriod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CTRL+Shift+P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Linter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instalar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pylint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formatador de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076325" lvl="1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arquivo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settings.json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(Incluir)</a:t>
            </a:r>
          </a:p>
          <a:p>
            <a:pPr marL="1520190" lvl="2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python.pythonPath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"C:\\Program Files (x86)\\Microsoft Visual Studio\\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pt-BR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Python39_64</a:t>
            </a:r>
            <a:r>
              <a:rPr lang="pt-BR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\\python.exe"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975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- </a:t>
            </a:r>
            <a:r>
              <a:rPr lang="en-US" b="1" dirty="0" err="1">
                <a:solidFill>
                  <a:srgbClr val="0070C0"/>
                </a:solidFill>
              </a:rPr>
              <a:t>Conexão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de conexão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mysql.connector.connect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="12")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is_connected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 # print(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conn.get_server_info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64018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- SELECT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")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("conectado ao banco de dados: ", linha)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is_connected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# testando se está conectado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("Conexão encerrada")</a:t>
            </a:r>
          </a:p>
        </p:txBody>
      </p:sp>
    </p:spTree>
    <p:extLst>
      <p:ext uri="{BB962C8B-B14F-4D97-AF65-F5344CB8AC3E}">
        <p14:creationId xmlns:p14="http://schemas.microsoft.com/office/powerpoint/2010/main" val="27940417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READ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departamento"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fetchall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844257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7995" y="265188"/>
            <a:ext cx="8763140" cy="5967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BANCO DE DADOS – CRUD INSERT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836895"/>
            <a:ext cx="8865056" cy="41609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(“Digite o nome:”)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departamento (nome)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}’)"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(“Inserido com sucesso”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4615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3741</TotalTime>
  <Words>718</Words>
  <Application>Microsoft Office PowerPoint</Application>
  <PresentationFormat>Apresentação na tela (16:9)</PresentationFormat>
  <Paragraphs>97</Paragraphs>
  <Slides>16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Times New Roman</vt:lpstr>
      <vt:lpstr>Galeria</vt:lpstr>
      <vt:lpstr>Programação Python</vt:lpstr>
      <vt:lpstr>Aula 12 e 13  banco de dados</vt:lpstr>
      <vt:lpstr>Python – BANCO DE DADOS</vt:lpstr>
      <vt:lpstr>Python – INSTALAÇÃO PyTHON/PIP</vt:lpstr>
      <vt:lpstr>Python – INSTALAÇÃO DRIVER BD</vt:lpstr>
      <vt:lpstr>Python – BANCO DE DADOS - Conexão</vt:lpstr>
      <vt:lpstr>Python – BANCO DE DADOS - SELECT</vt:lpstr>
      <vt:lpstr>Python – BANCO DE DADOS – CRUD READ</vt:lpstr>
      <vt:lpstr>Python – BANCO DE DADOS – CRUD INSERT</vt:lpstr>
      <vt:lpstr>Python – BANCO DE DADOS – CRUD UPDATE</vt:lpstr>
      <vt:lpstr>Python – BANCO DE DADOS – CRUD DELETE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683</cp:revision>
  <dcterms:created xsi:type="dcterms:W3CDTF">2020-03-17T20:12:34Z</dcterms:created>
  <dcterms:modified xsi:type="dcterms:W3CDTF">2023-10-17T01:25:59Z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