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1" r:id="rId4"/>
    <p:sldId id="340" r:id="rId5"/>
    <p:sldId id="346" r:id="rId6"/>
    <p:sldId id="341" r:id="rId7"/>
    <p:sldId id="339" r:id="rId8"/>
    <p:sldId id="342" r:id="rId9"/>
    <p:sldId id="343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71" r:id="rId18"/>
    <p:sldId id="364" r:id="rId19"/>
    <p:sldId id="366" r:id="rId20"/>
    <p:sldId id="367" r:id="rId21"/>
    <p:sldId id="368" r:id="rId22"/>
    <p:sldId id="369" r:id="rId23"/>
    <p:sldId id="370" r:id="rId24"/>
    <p:sldId id="365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23" r:id="rId33"/>
    <p:sldId id="333" r:id="rId34"/>
    <p:sldId id="334" r:id="rId35"/>
    <p:sldId id="337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68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545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55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57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9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52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903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518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719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033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552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768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110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13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8078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912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9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038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necessário fazer 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explícita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cada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indicando o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qual ela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pertence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isso é definido pelo valor que ela armazena.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431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 = ‘Salvador'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= 3.14159265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&lt;class 'str'&gt;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(n) # &lt;class 'int'&gt;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(pi) # &lt;class 'float'&gt;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166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variável indica sua visibilidade – ou seja, a partir de onde, no código, a variável é acessível.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local (criada dentro de uma função) existe apenas dentro da função onde foi declarada.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3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variável global é declarada (criada) fora das funções e pode ser acessada por todas as funções presentes no módulo onde é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globais também podem ser acessadas por outros módulos, caso eles importem o módulo onde a variável foi definida.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útil de variáveis globais é o armazenamento de valores constantes no programa, acessíveis a todas as funções.</a:t>
            </a:r>
          </a:p>
        </p:txBody>
      </p:sp>
    </p:spTree>
    <p:extLst>
      <p:ext uri="{BB962C8B-B14F-4D97-AF65-F5344CB8AC3E}">
        <p14:creationId xmlns:p14="http://schemas.microsoft.com/office/powerpoint/2010/main" val="3734369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4086"/>
            <a:ext cx="8865056" cy="40415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5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print("Variável local: ", VAR_LOCAL)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print("Executando a função 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pt-BR" sz="1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nTentando</a:t>
            </a: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acessar as variáveis diretamente:")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global: ", VAR_GLOBAL)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print("Variável local: ", VAR_LOCAL)</a:t>
            </a:r>
          </a:p>
        </p:txBody>
      </p:sp>
    </p:spTree>
    <p:extLst>
      <p:ext uri="{BB962C8B-B14F-4D97-AF65-F5344CB8AC3E}">
        <p14:creationId xmlns:p14="http://schemas.microsoft.com/office/powerpoint/2010/main" val="38346364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tentarmos alterar o valor de uma variável global dentro de uma função, será criada na verdade uma nova variável local com o mesmo nome da global definida fora da função.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Devemos tomar cuidado com esse comportamento, pois pode ocasionar erros graves na execução do programa.</a:t>
            </a:r>
          </a:p>
        </p:txBody>
      </p:sp>
    </p:spTree>
    <p:extLst>
      <p:ext uri="{BB962C8B-B14F-4D97-AF65-F5344CB8AC3E}">
        <p14:creationId xmlns:p14="http://schemas.microsoft.com/office/powerpoint/2010/main" val="15530873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- Alterando variáveis globais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="Bóson Treinamentos em Tecnologia"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="Planeta Unix"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="Fábio dos Reis"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local: ",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VAR_LOCAL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("Executando a função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 marL="0" indent="0" algn="just">
              <a:buNone/>
            </a:pP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escreve_texto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("Tentando acessar as variáveis diretamente:")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("Variável global: ",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VAR_GLOBAL)</a:t>
            </a:r>
          </a:p>
        </p:txBody>
      </p:sp>
    </p:spTree>
    <p:extLst>
      <p:ext uri="{BB962C8B-B14F-4D97-AF65-F5344CB8AC3E}">
        <p14:creationId xmlns:p14="http://schemas.microsoft.com/office/powerpoint/2010/main" val="4266397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Global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Alterando variáveis globais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21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imprime_numero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global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num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imprime 18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imprime_numero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imprime 18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333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potência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multiplicação; divisão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divisão inteira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resto da divisão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soma; subtração )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Variáveis, Nomenclatura, 	Vinculações(atribuições), Escopo, Tipo de Dados Primitivo, Expressões.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igual a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diferente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maior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menor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maior igual )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menor igual )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e )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ou )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não )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Identidade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comparar/testar objetos.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rue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variáveis, mesmo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False, variáveis,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diferentes )</a:t>
            </a:r>
          </a:p>
        </p:txBody>
      </p:sp>
    </p:spTree>
    <p:extLst>
      <p:ext uri="{BB962C8B-B14F-4D97-AF65-F5344CB8AC3E}">
        <p14:creationId xmlns:p14="http://schemas.microsoft.com/office/powerpoint/2010/main" val="25668167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 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False, caso 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 )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CA4229-7682-1A1E-ED8F-E7137FE92013}"/>
              </a:ext>
            </a:extLst>
          </p:cNvPr>
          <p:cNvSpPr txBox="1"/>
          <p:nvPr/>
        </p:nvSpPr>
        <p:spPr>
          <a:xfrm>
            <a:off x="148605" y="1063231"/>
            <a:ext cx="5242142" cy="22467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Variáveis/Identificadores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Dados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Dados: Listas,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Sets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/ Saídas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B598B0-E094-2699-739E-6A07CD5EE4F7}"/>
              </a:ext>
            </a:extLst>
          </p:cNvPr>
          <p:cNvSpPr txBox="1"/>
          <p:nvPr/>
        </p:nvSpPr>
        <p:spPr>
          <a:xfrm>
            <a:off x="148605" y="2907597"/>
            <a:ext cx="5242142" cy="25545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Arquivos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Módulos/Pacotes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Virtuais</a:t>
            </a: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Erros e Exceções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...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excpet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7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Conexão com Banco de Dados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850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Dados &amp; 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Pandas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CNTK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ApacheSpark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56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CherryPy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Pyramid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TurboGears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Web2Py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Tornado			Falcon</a:t>
            </a:r>
          </a:p>
        </p:txBody>
      </p:sp>
    </p:spTree>
    <p:extLst>
      <p:ext uri="{BB962C8B-B14F-4D97-AF65-F5344CB8AC3E}">
        <p14:creationId xmlns:p14="http://schemas.microsoft.com/office/powerpoint/2010/main" val="211313035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BeeWare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Python-for-Android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PyJNius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810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Pykyra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Pyglet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Arcade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PyOpenGL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Panda3D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Ren’Py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Cocos2d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697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 / Variáveis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 dos recursos mais básicos das linguagens de programação.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Utilizadas para armazenar valores em memória, elas nos permitem gravar e ler esses dados com facilidade a partir de um nome definido pelo desenvolvedor.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Web &amp;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Webbot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529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Mapa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Tarefas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APScheduler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Paramiko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1000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sexo, idade, x, n1, _n2,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hora_extra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INVÁLIDAS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salário, 1n, hora-extra, 56</a:t>
            </a:r>
          </a:p>
          <a:p>
            <a:pPr algn="just">
              <a:buFontTx/>
              <a:buChar char="-"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9463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 inputs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x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x: ‘)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 = input('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y: ')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21</a:t>
            </a:r>
          </a:p>
          <a:p>
            <a:pPr marL="0" indent="0" algn="just">
              <a:buNone/>
            </a:pP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  <a:p>
            <a:pPr marL="0" indent="0" algn="just">
              <a:buNone/>
            </a:pP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pt-BR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priting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pt-BR" sz="27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pPr marL="0" indent="0" algn="just">
              <a:buNone/>
            </a:pPr>
            <a:r>
              <a:rPr lang="pt-BR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('The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swapping: {}'.</a:t>
            </a:r>
            <a:r>
              <a:rPr lang="pt-BR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1744712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 dados primitivos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 os tipos básicos que devem ser implementados por todas as linguagens de programação, como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números reais, inteiros, booleanos, caracteres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fato de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não trabalhar com tipo primitivos diretamente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deve-se ao fato de que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tudo são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3017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1549</Words>
  <Application>Microsoft Office PowerPoint</Application>
  <PresentationFormat>Apresentação na tela (16:9)</PresentationFormat>
  <Paragraphs>254</Paragraphs>
  <Slides>36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Programação Python</vt:lpstr>
      <vt:lpstr>Aula 02  Variáveis, Nomenclatura,  Vinculações(atribuições), Escopo, Tipo de Dados Primitivo, Expressões.</vt:lpstr>
      <vt:lpstr>Python – Variáveis Conceito</vt:lpstr>
      <vt:lpstr>Python – Variáveis Nomenclatura</vt:lpstr>
      <vt:lpstr>Python – Variáveis Nomenclatura</vt:lpstr>
      <vt:lpstr>Python – Var. Declarar / Atribuição</vt:lpstr>
      <vt:lpstr>Python - Variáveis</vt:lpstr>
      <vt:lpstr>Python – Var. Tipos Primitivos</vt:lpstr>
      <vt:lpstr>Python – Var. Tipos Primitivos</vt:lpstr>
      <vt:lpstr>Python – Var. Tipos Primitivos</vt:lpstr>
      <vt:lpstr>Python – Var. Tipos Primitivos</vt:lpstr>
      <vt:lpstr>Python – Variáveis Escopo</vt:lpstr>
      <vt:lpstr>Python – Variáveis Escopo</vt:lpstr>
      <vt:lpstr>Python – Variáveis Escopo Exemplo</vt:lpstr>
      <vt:lpstr>Python – Variáveis Escopo</vt:lpstr>
      <vt:lpstr>Python – Variáveis Escopo Exemplo</vt:lpstr>
      <vt:lpstr>Python – Variáveis Escopo Exemplo</vt:lpstr>
      <vt:lpstr>Python – Operadores de Atribuição</vt:lpstr>
      <vt:lpstr>Python – Operadores Aritméticos</vt:lpstr>
      <vt:lpstr>Python – Operadores Relacionais</vt:lpstr>
      <vt:lpstr>Python – Operadores Lógicos</vt:lpstr>
      <vt:lpstr>Python – Operadores Identidade</vt:lpstr>
      <vt:lpstr>Python – Operadores Associação</vt:lpstr>
      <vt:lpstr>Python – Expressões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Python – Mapa Programação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703</cp:revision>
  <dcterms:created xsi:type="dcterms:W3CDTF">2020-03-17T20:12:34Z</dcterms:created>
  <dcterms:modified xsi:type="dcterms:W3CDTF">2022-08-23T21:02:16Z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