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6"/>
  </p:notesMasterIdLst>
  <p:sldIdLst>
    <p:sldId id="256" r:id="rId2"/>
    <p:sldId id="291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5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707704" y="1628888"/>
            <a:ext cx="4960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Python)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endParaRPr lang="pt-BR" sz="2400" b="1" dirty="0"/>
          </a:p>
          <a:p>
            <a:r>
              <a:rPr lang="pt-BR" sz="2400" b="1" dirty="0">
                <a:solidFill>
                  <a:srgbClr val="FF0000"/>
                </a:solidFill>
              </a:rPr>
              <a:t>Cliente = (‘80s 11s f I')</a:t>
            </a:r>
          </a:p>
          <a:p>
            <a:r>
              <a:rPr lang="pt-BR" sz="2400" dirty="0" err="1"/>
              <a:t>umCliente</a:t>
            </a:r>
            <a:r>
              <a:rPr lang="pt-BR" sz="2400" dirty="0"/>
              <a:t> = </a:t>
            </a:r>
            <a:r>
              <a:rPr lang="pt-BR" sz="2400" dirty="0" err="1"/>
              <a:t>struct.pack</a:t>
            </a:r>
            <a:r>
              <a:rPr lang="pt-BR" sz="2400" dirty="0"/>
              <a:t>(Cliente, </a:t>
            </a:r>
            <a:r>
              <a:rPr lang="pt-BR" sz="2400" dirty="0" err="1"/>
              <a:t>b"Fulano</a:t>
            </a:r>
            <a:r>
              <a:rPr lang="pt-BR" sz="2400" dirty="0"/>
              <a:t>", 0, 2, b"234567890", 5000.00, 3)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umCliente</a:t>
            </a:r>
            <a:r>
              <a:rPr lang="pt-BR" sz="2400" dirty="0"/>
              <a:t>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struct.unpack</a:t>
            </a:r>
            <a:r>
              <a:rPr lang="pt-BR" sz="2400" dirty="0"/>
              <a:t>(Cliente, </a:t>
            </a:r>
            <a:r>
              <a:rPr lang="pt-BR" sz="2400" dirty="0" err="1"/>
              <a:t>umCliente</a:t>
            </a:r>
            <a:r>
              <a:rPr lang="pt-BR" sz="2400" dirty="0"/>
              <a:t>))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 de dados 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F#...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 usualmente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indicamos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’, 5000.00, 300.00)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Conjuntos não contém elementos repetidos.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s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5,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7};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a.union(b); a. intersection(b); a. difference(b)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2634</TotalTime>
  <Words>1236</Words>
  <Application>Microsoft Office PowerPoint</Application>
  <PresentationFormat>Apresentação na tela (16:9)</PresentationFormat>
  <Paragraphs>157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646</cp:revision>
  <dcterms:created xsi:type="dcterms:W3CDTF">2020-03-17T20:12:34Z</dcterms:created>
  <dcterms:modified xsi:type="dcterms:W3CDTF">2022-08-23T21:11:44Z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