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5"/>
  </p:notesMasterIdLst>
  <p:sldIdLst>
    <p:sldId id="256" r:id="rId2"/>
    <p:sldId id="291" r:id="rId3"/>
    <p:sldId id="338" r:id="rId4"/>
    <p:sldId id="351" r:id="rId5"/>
    <p:sldId id="352" r:id="rId6"/>
    <p:sldId id="353" r:id="rId7"/>
    <p:sldId id="354" r:id="rId8"/>
    <p:sldId id="356" r:id="rId9"/>
    <p:sldId id="355" r:id="rId10"/>
    <p:sldId id="357" r:id="rId11"/>
    <p:sldId id="358" r:id="rId12"/>
    <p:sldId id="359" r:id="rId13"/>
    <p:sldId id="360" r:id="rId14"/>
    <p:sldId id="361" r:id="rId15"/>
    <p:sldId id="35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62" r:id="rId26"/>
    <p:sldId id="363" r:id="rId27"/>
    <p:sldId id="364" r:id="rId28"/>
    <p:sldId id="365" r:id="rId29"/>
    <p:sldId id="323" r:id="rId30"/>
    <p:sldId id="333" r:id="rId31"/>
    <p:sldId id="334" r:id="rId32"/>
    <p:sldId id="337" r:id="rId33"/>
    <p:sldId id="309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46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57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3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9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583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00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38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648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19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091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33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886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649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14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419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851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70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947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937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6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66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89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95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93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04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classes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1oCx6hqG4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lgoritmosempython.com.br/cursos/programacao-python/encapsulamento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Parâmetro</a:t>
            </a:r>
            <a:r>
              <a:rPr lang="en-US" b="1" dirty="0">
                <a:solidFill>
                  <a:srgbClr val="0070C0"/>
                </a:solidFill>
              </a:rPr>
              <a:t> SELF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recomendado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nome, idade):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nome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idade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(“Meu nome é: " +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(“Julia", 17)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04219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PROPRIEDADES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Modificando 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de objetos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.idade = 25 # Definindo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do objeto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25.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513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ATRIBUTO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Excluindo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 de objeto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p1.idade #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do objeto p1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62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OBJETO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Excluindo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48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OBJETO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podem ficar vazias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se por algum motivo você tiver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classe sem conteúdo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coloque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evitar erros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020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 (esconder)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proteção dos atributos ou métodos de 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Python existem somente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eles são definidos no próprio nome do atributo ou método.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Protege informações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sigilosas ou sensíveis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ele é possível deixar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mais legível, funcional e reutilizável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41071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procuramos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esconder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clientes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usuários de 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todas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não são necessárias ao uso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atributos ou métodos são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iniciados por no máximo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sublinhados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terminados por um sublinhado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todas as outras formas são públicas.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1D5FB0-590F-3AF0-23EF-139DEA8E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358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de acesso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visibilidade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responsáveis por informar qual o tipo de permissão de um determinado atributo. Nesse sentido, existem três níveis, que são: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consiste no nível de proteção mais baixo de todos, uma vez que todas as classes de um programa podem acessar os dados e os métodos livremente. Pode-se dizer que, nesse caso, não existe encapsulamento;</a:t>
            </a:r>
          </a:p>
        </p:txBody>
      </p:sp>
    </p:spTree>
    <p:extLst>
      <p:ext uri="{BB962C8B-B14F-4D97-AF65-F5344CB8AC3E}">
        <p14:creationId xmlns:p14="http://schemas.microsoft.com/office/powerpoint/2010/main" val="6786197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(01 _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Somente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derivadas da original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que têm total acesso aos atributos e métodos. Aqui, já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 encapsulamento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modo que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passam a ser usados, bem como na declaração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usa-se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vez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(02 _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aqui, o acesso aos dados é feito somente dentro da própria classe onde ela foi declarada.</a:t>
            </a:r>
          </a:p>
        </p:txBody>
      </p:sp>
    </p:spTree>
    <p:extLst>
      <p:ext uri="{BB962C8B-B14F-4D97-AF65-F5344CB8AC3E}">
        <p14:creationId xmlns:p14="http://schemas.microsoft.com/office/powerpoint/2010/main" val="39958077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existe uma convenção de que dados ou métodos cujo nome começa com _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_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não deveriam ser acessados fora da classe.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em Java e C++ existe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palavra-chave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indicar que um dado ou método não 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visível fora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32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11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CLASSES – orientação a objetos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nome, cargo,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nome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cargo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533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#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decoradores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equivalente a 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exibir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artibuto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salario.setter #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decoradores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equivalente a um set()</a:t>
            </a: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alterar salario diretamente. Use a função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().")</a:t>
            </a:r>
          </a:p>
        </p:txBody>
      </p:sp>
    </p:spTree>
    <p:extLst>
      <p:ext uri="{BB962C8B-B14F-4D97-AF65-F5344CB8AC3E}">
        <p14:creationId xmlns:p14="http://schemas.microsoft.com/office/powerpoint/2010/main" val="2450775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.valor_hora_trabalhada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_NOMECLASSE__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NOMECLASSE ._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3966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Influencer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hereança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03136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Importante...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cria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objeto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não pertence a classe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 = 700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pertence a classe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foi alterado do código anterior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__salario)</a:t>
            </a:r>
          </a:p>
        </p:txBody>
      </p:sp>
    </p:spTree>
    <p:extLst>
      <p:ext uri="{BB962C8B-B14F-4D97-AF65-F5344CB8AC3E}">
        <p14:creationId xmlns:p14="http://schemas.microsoft.com/office/powerpoint/2010/main" val="24947033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Python, é a capacidade que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de ter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com o mesmo 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sua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o programa saber qual método deve ser invocado, especificamente (da super ou sub).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assumir diferentes formas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05254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y, z):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 + z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3))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3, 7))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1492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herda 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tudo que nem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vai ter na subclasse.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quando chamamos o método soma(), ele vai invocar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subclasse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O Python entende: "Opa, ele instanciou um objeto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 isso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 invocar o método da subclasse e não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seu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 assumiu a forma da 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embora ele também seja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Dizemos que o método da subclasse fez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sobreposição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 sobrepôs, passou por cima, 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18170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def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def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print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print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subsubclasse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3617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https://www.w3schools.com/python/python_classes.asp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URL 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Quase tudo em Python é um objeto, com suas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e 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como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construtor de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 "plano" para criar objetos.</a:t>
            </a:r>
          </a:p>
        </p:txBody>
      </p:sp>
    </p:spTree>
    <p:extLst>
      <p:ext uri="{BB962C8B-B14F-4D97-AF65-F5344CB8AC3E}">
        <p14:creationId xmlns:p14="http://schemas.microsoft.com/office/powerpoint/2010/main" val="28074354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URL: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https://www.youtube.com/watch?v=Xo1oCx6hqG4/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URL: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https://algoritmosempython.com.br/cursos/programacao-python/encapsulamento/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- </a:t>
            </a:r>
            <a:r>
              <a:rPr lang="en-US" b="1" dirty="0" err="1">
                <a:solidFill>
                  <a:srgbClr val="0070C0"/>
                </a:solidFill>
              </a:rPr>
              <a:t>Criação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classe, use a palavra-chave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5750" lvl="3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5750" lvl="3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 = 5</a:t>
            </a:r>
          </a:p>
          <a:p>
            <a:pPr marL="1555750" lvl="3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9006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Instância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 podemos usar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062990" lvl="2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num.x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93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The __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__() Function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Todas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sempre é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está sendo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instanciada(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atribuir valores às propriedades do objeto ou outras operações que são necessárias quando o objeto está sendo criado.</a:t>
            </a:r>
          </a:p>
        </p:txBody>
      </p:sp>
    </p:spTree>
    <p:extLst>
      <p:ext uri="{BB962C8B-B14F-4D97-AF65-F5344CB8AC3E}">
        <p14:creationId xmlns:p14="http://schemas.microsoft.com/office/powerpoint/2010/main" val="11072909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–__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__() Function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Classe Pessoa, função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atributos,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e idade.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self.idade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=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Julia", 17)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(p1.nome) #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(p1.idade)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100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Parâmetro</a:t>
            </a:r>
            <a:r>
              <a:rPr lang="en-US" b="1" dirty="0">
                <a:solidFill>
                  <a:srgbClr val="0070C0"/>
                </a:solidFill>
              </a:rPr>
              <a:t> SELF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self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 à instância atual da 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é usado para acessar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​​que pertencem à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 não precisa ser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nomeado self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chamá-lo como quiser, mas deve ser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parâmetro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qualquer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na classe.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066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metódos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podem conter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objetos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funções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pertencem ao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Ex.: ...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(“Meu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é: " 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p1.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24866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2907</TotalTime>
  <Words>1793</Words>
  <Application>Microsoft Office PowerPoint</Application>
  <PresentationFormat>Apresentação na tela (16:9)</PresentationFormat>
  <Paragraphs>200</Paragraphs>
  <Slides>33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Gill Sans MT</vt:lpstr>
      <vt:lpstr>Times New Roman</vt:lpstr>
      <vt:lpstr>Galeria</vt:lpstr>
      <vt:lpstr>Programação Python</vt:lpstr>
      <vt:lpstr>Aula 11  CLASSES – orientação a objetos</vt:lpstr>
      <vt:lpstr>Python – CLASSES E OO</vt:lpstr>
      <vt:lpstr>Python – CLASSES E OO - Criação</vt:lpstr>
      <vt:lpstr>Python – CLASSES E OO – Instância(objETO)</vt:lpstr>
      <vt:lpstr>Python – CLASSES E OO – The __init__() Function</vt:lpstr>
      <vt:lpstr>Python – CLASSES E OO –__init__() Function</vt:lpstr>
      <vt:lpstr>Python – CLASSES E OO – Parâmetro SELF</vt:lpstr>
      <vt:lpstr>Python – CLASSES E OO – metódos</vt:lpstr>
      <vt:lpstr>Python – CLASSES E OO – Parâmetro SELF EXEMPLO</vt:lpstr>
      <vt:lpstr>Python – CLASSES E OO – PROPRIEDADES</vt:lpstr>
      <vt:lpstr>Python – CLASSES E OO – DELETE ATRIBUTO</vt:lpstr>
      <vt:lpstr>Python – CLASSES E OO – DELETE OBJETO</vt:lpstr>
      <vt:lpstr>Python – CLASSES E OO – DELETE OBJETO</vt:lpstr>
      <vt:lpstr>Python – CLASSES E OO Encapsulamento</vt:lpstr>
      <vt:lpstr>Python – CLASSES E OO  Encapsulamento</vt:lpstr>
      <vt:lpstr>Python – CLASSES E OO Níveis de acesso</vt:lpstr>
      <vt:lpstr>Python – CLASSES E OO Níveis de acesso</vt:lpstr>
      <vt:lpstr>Python – CLASSES E OO Níveis de acesso</vt:lpstr>
      <vt:lpstr>Python – CLASSES E OO EXEMPLO</vt:lpstr>
      <vt:lpstr>Python – CLASSES E OO EXEMPLO</vt:lpstr>
      <vt:lpstr>Python – CLASSES E OO EXEMPLO</vt:lpstr>
      <vt:lpstr>Python – CLASSES E OO EXEMPLO</vt:lpstr>
      <vt:lpstr>Python – CLASSES E OO EXEMPLO</vt:lpstr>
      <vt:lpstr>Python – CLASSES E OO POLIMORFISMO</vt:lpstr>
      <vt:lpstr>Python – CLASSES E OO POLIMORFISMO EXEMPLO</vt:lpstr>
      <vt:lpstr>Python – CLASSES E OO POLIMORFISMO EXEMPLO</vt:lpstr>
      <vt:lpstr>Python – CLASSES E OO POLIMORFISMO EXEMPLO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731</cp:revision>
  <dcterms:created xsi:type="dcterms:W3CDTF">2020-03-17T20:12:34Z</dcterms:created>
  <dcterms:modified xsi:type="dcterms:W3CDTF">2023-09-12T14:09:58Z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