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71" r:id="rId18"/>
    <p:sldId id="364" r:id="rId19"/>
    <p:sldId id="366" r:id="rId20"/>
    <p:sldId id="367" r:id="rId21"/>
    <p:sldId id="368" r:id="rId22"/>
    <p:sldId id="369" r:id="rId23"/>
    <p:sldId id="370" r:id="rId24"/>
    <p:sldId id="365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23" r:id="rId33"/>
    <p:sldId id="33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0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719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033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2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6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10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13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078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4250"/>
            <a:ext cx="8865056" cy="39532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‘Salvador’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# Exemplos: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# &lt;class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'str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 (n)) # &lt;class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’&gt;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 (pi)) # &lt;class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# &lt;class ‘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VAR_GLOBAL)</a:t>
            </a:r>
          </a:p>
          <a:p>
            <a:pPr marL="0" indent="0" algn="just">
              <a:buNone/>
            </a:pP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("Tentando acessar as variáveis diretamente:")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Alterando variáveis globais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21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global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imprime 18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imprime 18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333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potência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multiplicação;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divisão inteira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resto da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soma; subtração )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igual 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diferente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igual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igual )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não )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variáveis,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 )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 )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CA4229-7682-1A1E-ED8F-E7137FE92013}"/>
              </a:ext>
            </a:extLst>
          </p:cNvPr>
          <p:cNvSpPr txBox="1"/>
          <p:nvPr/>
        </p:nvSpPr>
        <p:spPr>
          <a:xfrm>
            <a:off x="148604" y="936231"/>
            <a:ext cx="8068296" cy="39703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/Domínios/Interpretador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/Expressões/Operadores/Tabela Verdade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Constantes/Variáveis/Identificadores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-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Listas, Tuplas,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Sets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de Dados: 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e/ou 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Saídas de Dados 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Condicionais: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/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/ Recursividade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Arquivos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Módulos/Pacotes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Virtuais 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Variáveis,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Erros e Exceções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com Banco de Dados</a:t>
            </a:r>
            <a:endParaRPr kumimoji="0" lang="pt-B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850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Dados &amp; 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Pandas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CNTK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ApacheSpark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56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CherryPy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TurboGears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Web2Py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Tornado			Falcon</a:t>
            </a:r>
          </a:p>
        </p:txBody>
      </p:sp>
    </p:spTree>
    <p:extLst>
      <p:ext uri="{BB962C8B-B14F-4D97-AF65-F5344CB8AC3E}">
        <p14:creationId xmlns:p14="http://schemas.microsoft.com/office/powerpoint/2010/main" val="21131303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BeeWare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Python-for-Android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PyJNius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81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Pykyra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Pyglet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Arcade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PyOpenGL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Panda3D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Ren’Py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Cocos2d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69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Web &amp;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Webbot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52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Tarefas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APScheduler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Paramiko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100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')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21</a:t>
            </a: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1624</Words>
  <Application>Microsoft Office PowerPoint</Application>
  <PresentationFormat>Apresentação na tela (16:9)</PresentationFormat>
  <Paragraphs>256</Paragraphs>
  <Slides>36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Programação Python</vt:lpstr>
      <vt:lpstr>Aula 02  Variáveis, Nomenclatura,  Vinculações(atribuições), Escopo, Tipo de Dados Primitivo, Expressões.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712</cp:revision>
  <dcterms:created xsi:type="dcterms:W3CDTF">2020-03-17T20:12:34Z</dcterms:created>
  <dcterms:modified xsi:type="dcterms:W3CDTF">2023-08-29T22:19:43Z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