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 and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'str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reais.’;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",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salário:"));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",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2827</TotalTime>
  <Words>822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Programação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713</cp:revision>
  <dcterms:created xsi:type="dcterms:W3CDTF">2020-03-17T20:12:34Z</dcterms:created>
  <dcterms:modified xsi:type="dcterms:W3CDTF">2023-08-30T14:42:22Z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