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2" r:id="rId4"/>
    <p:sldId id="354" r:id="rId5"/>
    <p:sldId id="358" r:id="rId6"/>
    <p:sldId id="355" r:id="rId7"/>
    <p:sldId id="357" r:id="rId8"/>
    <p:sldId id="359" r:id="rId9"/>
    <p:sldId id="35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94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hashtagtreinamentos.com/estruturas-condicionais-no-python?gad=1&amp;gclid=Cj0KCQjw0bunBhD9ARIsAAZl0E0S7mLV8qZXM6TyYiBgGErp5v2P5MMo8-GXuCbrON_BdrKHSNVUfGwaAsOVEALw_wc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iz.com/python-programming/examples/swap-variables" TargetMode="External"/><Relationship Id="rId4" Type="http://schemas.openxmlformats.org/officeDocument/2006/relationships/hyperlink" Target="https://www.hashtagtreinamentos.com/estruturas-condicionais-no-python?gad=1&amp;gclid=Cj0KCQjw0bunBhD9ARIsAAZl0E0S7mLV8qZXM6TyYiBgGErp5v2P5MMo8-GXuCbrON_BdrKHSNVUfGwaAsOVEALw_wc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://www.hashtagtreinamentos.com/estruturas-condicionais-no-python?gad=1&amp;gclid=Cj0KCQjw0bunBhD9ARIsAAZl0E0S7mLV8qZXM6TyYiBgGErp5v2P5MMo8-GXuCbrON_BdrKHSNVUfGwaAsOVEALw_wcB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://www.hashtagtreinamentos.com/estruturas-condicionais-no-python?gad=1&amp;gclid=Cj0KCQjw0bunBhD9ARIsAAZl0E0S7mLV8qZXM6TyYiBgGErp5v2P5MMo8-GXuCbrON_BdrKHSNVUfGwaAsOVEALw_wcB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Seleção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nesse caso vai executar tudo que estiver dentro da estrutura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identificar o que faz parte da estrutura IF).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Simples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input("Informe o sexo? 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"feminino":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864360" lvl="4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instruções;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16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Composta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input("Informe o sexo? 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Aninhada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“azul’; // semáforo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(“Acelerar”);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(‘Atenção’);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(‘Parar’);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499</Words>
  <Application>Microsoft Office PowerPoint</Application>
  <PresentationFormat>Apresentação na tela (16:9)</PresentationFormat>
  <Paragraphs>78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Programação Python</vt:lpstr>
      <vt:lpstr>Aula 04  Estrutura de Seleção</vt:lpstr>
      <vt:lpstr>Python – Estrutura de Seleção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Seleção Composta</vt:lpstr>
      <vt:lpstr>Python – Estrutura Seleção Aninhada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688</cp:revision>
  <dcterms:created xsi:type="dcterms:W3CDTF">2020-03-17T20:12:34Z</dcterms:created>
  <dcterms:modified xsi:type="dcterms:W3CDTF">2023-08-30T14:49:48Z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