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256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0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 Paula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adulto3)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adulto2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adulto3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('oi')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Results')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algn="just">
              <a:buFontTx/>
              <a:buChar char="-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2743</TotalTime>
  <Words>850</Words>
  <Application>Microsoft Office PowerPoint</Application>
  <PresentationFormat>Apresentação na tela (16:9)</PresentationFormat>
  <Paragraphs>133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Programação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683</cp:revision>
  <dcterms:created xsi:type="dcterms:W3CDTF">2020-03-17T20:12:34Z</dcterms:created>
  <dcterms:modified xsi:type="dcterms:W3CDTF">2025-09-09T19:37:37Z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