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9"/>
  </p:notesMasterIdLst>
  <p:sldIdLst>
    <p:sldId id="256" r:id="rId2"/>
    <p:sldId id="291" r:id="rId3"/>
    <p:sldId id="331" r:id="rId4"/>
    <p:sldId id="338" r:id="rId5"/>
    <p:sldId id="349" r:id="rId6"/>
    <p:sldId id="354" r:id="rId7"/>
    <p:sldId id="348" r:id="rId8"/>
    <p:sldId id="356" r:id="rId9"/>
    <p:sldId id="355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23" r:id="rId24"/>
    <p:sldId id="333" r:id="rId25"/>
    <p:sldId id="334" r:id="rId26"/>
    <p:sldId id="337" r:id="rId27"/>
    <p:sldId id="30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9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[1:3]; # 1, 5, 7, 9</a:t>
            </a: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Limpa a lista totalmente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destrói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 na memória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não contém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Ainda existem os métodos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34641709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2730</TotalTime>
  <Words>1555</Words>
  <Application>Microsoft Office PowerPoint</Application>
  <PresentationFormat>Apresentação na tela (16:9)</PresentationFormat>
  <Paragraphs>176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680</cp:revision>
  <dcterms:created xsi:type="dcterms:W3CDTF">2020-03-17T20:12:34Z</dcterms:created>
  <dcterms:modified xsi:type="dcterms:W3CDTF">2022-09-22T13:45:22Z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