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331" r:id="rId4"/>
    <p:sldId id="332" r:id="rId5"/>
    <p:sldId id="333" r:id="rId6"/>
    <p:sldId id="334" r:id="rId7"/>
    <p:sldId id="337" r:id="rId8"/>
    <p:sldId id="335" r:id="rId9"/>
    <p:sldId id="336" r:id="rId10"/>
    <p:sldId id="309" r:id="rId11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7" d="100"/>
          <a:sy n="77" d="100"/>
        </p:scale>
        <p:origin x="612" y="78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961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5143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40003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2243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0279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67907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grada.minhabiblioteca.com.br/#/books/978856330856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23986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96E19DF9-3700-43F7-B711-234CE363D2F0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20DAA8A4-7BF8-435F-BB29-C3C9647C597B}"/>
              </a:ext>
            </a:extLst>
          </p:cNvPr>
          <p:cNvSpPr txBox="1">
            <a:spLocks/>
          </p:cNvSpPr>
          <p:nvPr/>
        </p:nvSpPr>
        <p:spPr>
          <a:xfrm>
            <a:off x="7484030" y="110109"/>
            <a:ext cx="1613368" cy="855867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pt-BR" sz="3600" b="1" dirty="0">
                <a:solidFill>
                  <a:schemeClr val="bg1"/>
                </a:solidFill>
              </a:rPr>
              <a:t>YDUQS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26338" y="1121664"/>
            <a:ext cx="8681444" cy="3160731"/>
          </a:xfrm>
        </p:spPr>
        <p:txBody>
          <a:bodyPr>
            <a:noAutofit/>
          </a:bodyPr>
          <a:lstStyle/>
          <a:p>
            <a:pPr algn="l" eaLnBrk="0" hangingPunct="0">
              <a:spcBef>
                <a:spcPct val="20000"/>
              </a:spcBef>
            </a:pP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1 – Apresentação Pessoal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2 – Visão Geral da Disciplina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3 – Objetivos/Habilidades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4 – Unidades/Conteúdos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5 – Metodologia/Avaliação</a:t>
            </a:r>
            <a:br>
              <a:rPr lang="pt-BR" altLang="pt-BR" sz="3200" b="1" dirty="0">
                <a:solidFill>
                  <a:schemeClr val="bg1"/>
                </a:solidFill>
              </a:rPr>
            </a:br>
            <a:r>
              <a:rPr lang="pt-BR" altLang="pt-BR" sz="3200" b="1" dirty="0">
                <a:solidFill>
                  <a:schemeClr val="bg1"/>
                </a:solidFill>
              </a:rPr>
              <a:t>6 – Referências Bibliográficas</a:t>
            </a:r>
            <a:br>
              <a:rPr lang="pt-BR" altLang="pt-BR" sz="4400" dirty="0"/>
            </a:br>
            <a:br>
              <a:rPr lang="pt-BR" b="1" dirty="0">
                <a:solidFill>
                  <a:schemeClr val="bg1"/>
                </a:solidFill>
              </a:rPr>
            </a:br>
            <a:endParaRPr lang="pt-BR" sz="4800" b="1" dirty="0">
              <a:solidFill>
                <a:schemeClr val="bg1"/>
              </a:solidFill>
            </a:endParaRP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sp>
        <p:nvSpPr>
          <p:cNvPr id="7" name="Título 2">
            <a:extLst>
              <a:ext uri="{FF2B5EF4-FFF2-40B4-BE49-F238E27FC236}">
                <a16:creationId xmlns:a16="http://schemas.microsoft.com/office/drawing/2014/main" id="{5C2C7CAD-310B-468E-9BD1-616B15F8050F}"/>
              </a:ext>
            </a:extLst>
          </p:cNvPr>
          <p:cNvSpPr txBox="1">
            <a:spLocks/>
          </p:cNvSpPr>
          <p:nvPr/>
        </p:nvSpPr>
        <p:spPr>
          <a:xfrm>
            <a:off x="231278" y="224274"/>
            <a:ext cx="8681444" cy="675815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l" hangingPunct="1"/>
            <a:r>
              <a:rPr lang="pt-BR" b="1" dirty="0">
                <a:solidFill>
                  <a:schemeClr val="bg1"/>
                </a:solidFill>
              </a:rPr>
              <a:t>Agenda</a:t>
            </a:r>
            <a:endParaRPr lang="pt-BR" sz="4800" b="1" dirty="0">
              <a:solidFill>
                <a:schemeClr val="bg1"/>
              </a:solidFill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03121D4B-D5B7-4659-8B64-14968B90805C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Apresentação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Pessoal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Analista de Sistemas; Lider SCRUM; Consultor e Docente</a:t>
            </a:r>
            <a:endParaRPr lang="pt-BR" altLang="pt-BR" sz="2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Doutorando Aluno Especial Ciência da Computação - UFBA 2018.2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StrictoSensu-MSc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em </a:t>
            </a: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 Computação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LatoSensu</a:t>
            </a:r>
            <a:r>
              <a:rPr lang="pt-BR" alt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-MBA Gestão de Informação - UNIFACS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chemeClr val="accent3">
                    <a:lumMod val="50000"/>
                  </a:schemeClr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Engenheiro Eletricista 7º Semestre - Área1 (Cursando)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Licenciatura R2 Matemática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Bacharel  em Ciências Estatísticas - ESEB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r>
              <a:rPr lang="pt-BR" altLang="pt-BR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Dados Profissionalizante - EEEMBA</a:t>
            </a:r>
            <a:endParaRPr lang="pt-BR" sz="2400" b="1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Visão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Geral</a:t>
            </a:r>
            <a:r>
              <a:rPr lang="en-US" b="1" dirty="0">
                <a:solidFill>
                  <a:srgbClr val="0070C0"/>
                </a:solidFill>
              </a:rPr>
              <a:t> da </a:t>
            </a:r>
            <a:r>
              <a:rPr lang="en-US" b="1" dirty="0" err="1">
                <a:solidFill>
                  <a:srgbClr val="0070C0"/>
                </a:solidFill>
              </a:rPr>
              <a:t>Disciplina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disciplina visa apresentar ao discente características do paradigma de programação da linguagem Python orientada a objeto. Que utiliza de sintaxe elegante da escrita em seus códigos fontes.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 eaLnBrk="0" hangingPunct="0">
              <a:buNone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Possui vasta biblioteca de códigos pré-elaborados e tem uma natureza de compreensão de fácil entendimento em relação a sua adoção para resolução de problemas.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844096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Objetivos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Habilidades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Identificar os paradigmas de programação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Conhecer as 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Implementar soluções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endParaRPr lang="pt-BR" alt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alt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Dominar modularização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16335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da linguagem Python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Variáveis: Nomenclatura, tipos e escopo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Expressões: aritméticas, lógicas e relacional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Sentenças de atribuição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decisão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Estruturas de repetição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Modularização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65390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Unidades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Conteúdos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orientado a objeto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funcional</a:t>
            </a:r>
          </a:p>
          <a:p>
            <a:pPr algn="just" eaLnBrk="0" hangingPunct="0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Paradigmas lógica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20751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Metodologia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Avaliação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Metodologias Ativas</a:t>
            </a:r>
            <a:endParaRPr lang="pt-BR" sz="2400" dirty="0">
              <a:solidFill>
                <a:srgbClr val="FF0000"/>
              </a:solidFill>
            </a:endParaRP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Pesquisa Bibliográfica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Exercícios/Atividades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Revisão para Avaliações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AV1 (Gerada pelo Docente)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AV2 (Gerado pelo BDQ)</a:t>
            </a:r>
          </a:p>
          <a:p>
            <a:pPr marL="342900" indent="-342900" eaLnBrk="0" hangingPunct="0">
              <a:buFont typeface="Wingdings" panose="05000000000000000000" pitchFamily="2" charset="2"/>
              <a:buChar char="§"/>
              <a:defRPr/>
            </a:pPr>
            <a:r>
              <a:rPr lang="pt-BR" sz="2400" dirty="0"/>
              <a:t>AV3 (Gerado pelo BDQ - Condicional)</a:t>
            </a:r>
          </a:p>
          <a:p>
            <a:pPr algn="just" eaLnBrk="0" hangingPunct="0">
              <a:buFont typeface="Wingdings" panose="05000000000000000000" pitchFamily="2" charset="2"/>
              <a:buChar char="ü"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34326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/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04186"/>
            <a:ext cx="8865056" cy="3540965"/>
          </a:xfrm>
        </p:spPr>
        <p:txBody>
          <a:bodyPr>
            <a:noAutofit/>
          </a:bodyPr>
          <a:lstStyle/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BÁSICA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PERKOVIC, Ljubomir.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Introdução a computação usando Python – Um foco no desenvolvimento de aplicações.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1ª Ed. Rio de Janeiro: LTC, 2016. Disponível em: https://integrada.minhabiblioteca.com.br/#/books/9788521630937/. SEBESTA, Robert W.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Conceitos de linguagem de programação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11ª Ed. Porto Alegre: </a:t>
            </a:r>
            <a:r>
              <a:rPr lang="pt-BR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Bookkamn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2018. Disponível em: https://integrada.minhabiblioteca.com.br/#/books/9788582604694.</a:t>
            </a:r>
          </a:p>
          <a:p>
            <a:pPr marL="0" indent="0" algn="just" eaLnBrk="0" hangingPunct="0">
              <a:buNone/>
            </a:pPr>
            <a:endParaRPr 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0" hangingPunct="0"/>
            <a:r>
              <a:rPr lang="pt-BR" sz="1800" b="1" u="sng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COMPLEMENTAR</a:t>
            </a:r>
          </a:p>
          <a:p>
            <a:pPr marL="0" indent="0" algn="just" eaLnBrk="0" hangingPunct="0">
              <a:buNone/>
            </a:pP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TUCKER, Allen; NOONAM, Robert. </a:t>
            </a:r>
            <a:r>
              <a:rPr lang="pt-BR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programação: Princípios e paradigmas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2ª Ed. Porto Alegre: AMGH, 2014. Disponível em: 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https://integrada.minhabiblioteca.com.br/#/books/9788563308566</a:t>
            </a:r>
            <a:r>
              <a:rPr lang="pt-BR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t-BR" altLang="pt-BR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3C1D5BE-B08D-43BA-9100-4319F7669DAD}"/>
              </a:ext>
            </a:extLst>
          </p:cNvPr>
          <p:cNvCxnSpPr>
            <a:cxnSpLocks/>
          </p:cNvCxnSpPr>
          <p:nvPr/>
        </p:nvCxnSpPr>
        <p:spPr>
          <a:xfrm flipV="1">
            <a:off x="310728" y="902136"/>
            <a:ext cx="8699160" cy="40954"/>
          </a:xfrm>
          <a:prstGeom prst="line">
            <a:avLst/>
          </a:prstGeom>
          <a:ln w="38100">
            <a:headEnd type="none" w="med" len="med"/>
            <a:tailEnd type="none" w="med" len="med"/>
          </a:ln>
          <a:scene3d>
            <a:camera prst="orthographicFront"/>
            <a:lightRig rig="threePt" dir="t"/>
          </a:scene3d>
          <a:sp3d>
            <a:bevelT prst="convex"/>
          </a:sp3d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891325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2355</TotalTime>
  <Words>407</Words>
  <Application>Microsoft Office PowerPoint</Application>
  <PresentationFormat>Apresentação na tela (16:9)</PresentationFormat>
  <Paragraphs>56</Paragraphs>
  <Slides>10</Slides>
  <Notes>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Office Theme</vt:lpstr>
      <vt:lpstr>Programação Python</vt:lpstr>
      <vt:lpstr>   1 – Apresentação Pessoal 2 – Visão Geral da Disciplina 3 – Objetivos/Habilidades 4 – Unidades/Conteúdos 5 – Metodologia/Avaliação 6 – Referências Bibliográficas  </vt:lpstr>
      <vt:lpstr>Apresentação Pessoal</vt:lpstr>
      <vt:lpstr>Visão Geral da Disciplina</vt:lpstr>
      <vt:lpstr>Objetivos/Habilidades</vt:lpstr>
      <vt:lpstr>Unidades/Conteúdos</vt:lpstr>
      <vt:lpstr>Unidades/Conteúdos</vt:lpstr>
      <vt:lpstr>Metodologia/Avaliação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</cp:lastModifiedBy>
  <cp:revision>580</cp:revision>
  <dcterms:created xsi:type="dcterms:W3CDTF">2020-03-17T20:12:34Z</dcterms:created>
  <dcterms:modified xsi:type="dcterms:W3CDTF">2022-08-10T20:01:53Z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