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91" r:id="rId3"/>
    <p:sldId id="365" r:id="rId4"/>
    <p:sldId id="352" r:id="rId5"/>
    <p:sldId id="366" r:id="rId6"/>
    <p:sldId id="359" r:id="rId7"/>
    <p:sldId id="358" r:id="rId8"/>
    <p:sldId id="360" r:id="rId9"/>
    <p:sldId id="361" r:id="rId10"/>
    <p:sldId id="362" r:id="rId11"/>
    <p:sldId id="363" r:id="rId12"/>
    <p:sldId id="364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23" r:id="rId21"/>
    <p:sldId id="333" r:id="rId22"/>
    <p:sldId id="334" r:id="rId23"/>
    <p:sldId id="337" r:id="rId24"/>
    <p:sldId id="309" r:id="rId2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6735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9118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6389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5719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163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0158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8628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276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992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9031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775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4791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16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13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3117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5101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037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_output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pt-br/3/tutorial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gramiz.com/python-programming/examples/swap-variable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15;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43;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 + y);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9110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8;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"Julia“;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 + y); #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TypeError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unsupported operand type(s) for +: 'int' and 'str'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6962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8;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"Julia“;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(x, y); # </a:t>
            </a:r>
            <a:r>
              <a:rPr lang="es-E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Saída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8 Julia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64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valor = 35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txt = “O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{} reais“;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(valor));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valor = 35;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{} reais “.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3030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valor = 35.6;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{:.2f}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reais”.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951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qtd = 12;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135;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34;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peças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item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{:.2f} reais.“;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(qtd,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984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qtd = 12;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135;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34;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{0}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peças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item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{1}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{2:.2f} reais.’; #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1 e 2,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(qtd,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89890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25;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"Julia“;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txt = “Meu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{1}. {1}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{0}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.“;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txt.format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05073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é um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}.’;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‘Volks’,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‘Gol’));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357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47675" lvl="1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17;</a:t>
            </a:r>
          </a:p>
          <a:p>
            <a:pPr marL="447675" lvl="1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Júlia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“;</a:t>
            </a:r>
          </a:p>
          <a:p>
            <a:pPr marL="447675" lvl="1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}");</a:t>
            </a:r>
          </a:p>
        </p:txBody>
      </p:sp>
    </p:spTree>
    <p:extLst>
      <p:ext uri="{BB962C8B-B14F-4D97-AF65-F5344CB8AC3E}">
        <p14:creationId xmlns:p14="http://schemas.microsoft.com/office/powerpoint/2010/main" val="31254701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Entrada/Saída de Dados e Estrutura Sequencial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https://www.w3schools.com/python/python_variables_output.asp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Comentário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comentários começam com um # e o Python os ignorará: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("Hello, World!");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("Hello, World!"); #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2501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permite a entrada de dados pelo usuário.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o nome:");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nome);</a:t>
            </a:r>
          </a:p>
        </p:txBody>
      </p:sp>
    </p:spTree>
    <p:extLst>
      <p:ext uri="{BB962C8B-B14F-4D97-AF65-F5344CB8AC3E}">
        <p14:creationId xmlns:p14="http://schemas.microsoft.com/office/powerpoint/2010/main" val="17682905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 =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sua idade:");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idade);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 =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o salário:");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salario);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3091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do Python é frequentemente usada para gerar variáveis.</a:t>
            </a:r>
          </a:p>
        </p:txBody>
      </p:sp>
    </p:spTree>
    <p:extLst>
      <p:ext uri="{BB962C8B-B14F-4D97-AF65-F5344CB8AC3E}">
        <p14:creationId xmlns:p14="http://schemas.microsoft.com/office/powerpoint/2010/main" val="37653591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"Python é incrível“;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(x);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1011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"Python“;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“é“;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z = “incrível“;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(x, y, z);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715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"Python“;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“é“;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z = “incrível“;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 + y + z);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9859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824</Words>
  <Application>Microsoft Office PowerPoint</Application>
  <PresentationFormat>Apresentação na tela (16:9)</PresentationFormat>
  <Paragraphs>135</Paragraphs>
  <Slides>24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Arial</vt:lpstr>
      <vt:lpstr>Calibri</vt:lpstr>
      <vt:lpstr>Times New Roman</vt:lpstr>
      <vt:lpstr>Office Theme</vt:lpstr>
      <vt:lpstr>Programação Python</vt:lpstr>
      <vt:lpstr>Aula 03  Entrada/Saída de Dados e Estrutura Sequencial</vt:lpstr>
      <vt:lpstr>Python – Comentário</vt:lpstr>
      <vt:lpstr>Python – Entrada de Dados</vt:lpstr>
      <vt:lpstr>Python – Entrada de Dados</vt:lpstr>
      <vt:lpstr>Python – Saída de Dados</vt:lpstr>
      <vt:lpstr>Python – Saída de Dados</vt:lpstr>
      <vt:lpstr>Python – Saída de Dados</vt:lpstr>
      <vt:lpstr>Python – Saída de Dados</vt:lpstr>
      <vt:lpstr>Python – Saída de Dados</vt:lpstr>
      <vt:lpstr>Python – Saída de Dados</vt:lpstr>
      <vt:lpstr>Python – Saída de Dados</vt:lpstr>
      <vt:lpstr>Python – Formatação</vt:lpstr>
      <vt:lpstr>Python – Formatação</vt:lpstr>
      <vt:lpstr>Python – Formatação</vt:lpstr>
      <vt:lpstr>Python – Formatação</vt:lpstr>
      <vt:lpstr>Python – Formatação</vt:lpstr>
      <vt:lpstr>Python – Formatação</vt:lpstr>
      <vt:lpstr>Python – Formatação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709</cp:revision>
  <dcterms:created xsi:type="dcterms:W3CDTF">2020-03-17T20:12:34Z</dcterms:created>
  <dcterms:modified xsi:type="dcterms:W3CDTF">2022-08-24T17:47:49Z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