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352" r:id="rId4"/>
    <p:sldId id="354" r:id="rId5"/>
    <p:sldId id="358" r:id="rId6"/>
    <p:sldId id="355" r:id="rId7"/>
    <p:sldId id="357" r:id="rId8"/>
    <p:sldId id="359" r:id="rId9"/>
    <p:sldId id="353" r:id="rId10"/>
    <p:sldId id="323" r:id="rId11"/>
    <p:sldId id="333" r:id="rId12"/>
    <p:sldId id="334" r:id="rId13"/>
    <p:sldId id="337" r:id="rId14"/>
    <p:sldId id="309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7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33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04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394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82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930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Estrutura </a:t>
            </a:r>
            <a:r>
              <a:rPr lang="pt-BR" sz="3200" b="1">
                <a:solidFill>
                  <a:schemeClr val="bg1"/>
                </a:solidFill>
              </a:rPr>
              <a:t>de Seleção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Simples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executa uma ação somente se a condição testada for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nesse caso vai executar tudo que estiver dentro da estrutura 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indentação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identificar o que faz parte da estrutura IF).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905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Simples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</a:p>
          <a:p>
            <a:pPr marL="914400" lvl="2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914400" lvl="2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instruções;</a:t>
            </a:r>
          </a:p>
          <a:p>
            <a:pPr marL="914400" lvl="2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680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Simples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Simples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(input("Informe o sexo? "));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"masculino":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print("masculino");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"feminino":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print("feminino");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011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Composta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(que seria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quer dizer que vamos primeiramente testar a informação do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 ela não for verdadeira nós vamos executar as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do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Dessa forma teremos 2 resultados para essa nossa comparação, um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um outro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6831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Composta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</a:p>
          <a:p>
            <a:pPr marL="914400" lvl="2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4360" lvl="4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864360" lvl="4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instruções;</a:t>
            </a:r>
          </a:p>
          <a:p>
            <a:pPr marL="1864360" lvl="4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instruções;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016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Composta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Composta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(input("Informe o sexo? "));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"masculino":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print("masculino");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print("feminino");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967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Aninhada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 = “azul’; // semáforo</a:t>
            </a:r>
          </a:p>
          <a:p>
            <a:pPr marL="1841500" lvl="4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 == ‘verde’: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(“Acelerar”);</a:t>
            </a:r>
          </a:p>
          <a:p>
            <a:pPr marL="1841500" lvl="4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 == ‘amarelo’: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(‘Atenção’);</a:t>
            </a:r>
          </a:p>
          <a:p>
            <a:pPr marL="1841500" lvl="4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(‘Parar’);</a:t>
            </a:r>
          </a:p>
        </p:txBody>
      </p:sp>
    </p:spTree>
    <p:extLst>
      <p:ext uri="{BB962C8B-B14F-4D97-AF65-F5344CB8AC3E}">
        <p14:creationId xmlns:p14="http://schemas.microsoft.com/office/powerpoint/2010/main" val="15943681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461</Words>
  <Application>Microsoft Office PowerPoint</Application>
  <PresentationFormat>Apresentação na tela (16:9)</PresentationFormat>
  <Paragraphs>76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Programação Python</vt:lpstr>
      <vt:lpstr>Aula 04  Estrutura de Seleção</vt:lpstr>
      <vt:lpstr>Python – Estrutura de Seleção</vt:lpstr>
      <vt:lpstr>Python – Estrutura de Seleção Simples</vt:lpstr>
      <vt:lpstr>Python – Estrutura de Seleção Simples</vt:lpstr>
      <vt:lpstr>Python – Estrutura de Seleção</vt:lpstr>
      <vt:lpstr>Python – Estrutura Seleção Composta</vt:lpstr>
      <vt:lpstr>Python – Estrutura Seleção Composta</vt:lpstr>
      <vt:lpstr>Python – Estrutura Seleção Aninhada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685</cp:revision>
  <dcterms:created xsi:type="dcterms:W3CDTF">2020-03-17T20:12:34Z</dcterms:created>
  <dcterms:modified xsi:type="dcterms:W3CDTF">2022-08-24T17:49:32Z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