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Repetição For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 (Objeto)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[‘26976’, ‘38787’, ‘49070’, ‘20809’, ‘3097’, ‘498798’, ‘3987’, ‘28768’];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preditiva’);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 for/range: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(“Número”, numero, “é par”);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660</Words>
  <Application>Microsoft Office PowerPoint</Application>
  <PresentationFormat>Apresentação na tela (16:9)</PresentationFormat>
  <Paragraphs>79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05  Estrutura de Repetição For</vt:lpstr>
      <vt:lpstr>Python – Estrutura Repetição (Loops)</vt:lpstr>
      <vt:lpstr>Python – Estrutura Repetição for/in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Repetição for/range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691</cp:revision>
  <dcterms:created xsi:type="dcterms:W3CDTF">2020-03-17T20:12:34Z</dcterms:created>
  <dcterms:modified xsi:type="dcterms:W3CDTF">2022-08-24T17:59:20Z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