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56" r:id="rId4"/>
    <p:sldId id="359" r:id="rId5"/>
    <p:sldId id="323" r:id="rId6"/>
    <p:sldId id="33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5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de Repetição </a:t>
            </a:r>
            <a:r>
              <a:rPr lang="pt-BR" sz="3200" b="1" dirty="0" err="1">
                <a:solidFill>
                  <a:schemeClr val="bg1"/>
                </a:solidFill>
              </a:rPr>
              <a:t>While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queremos que o bloco de código seja repetido até que uma condição seja satisfeita.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while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= 0;</a:t>
            </a:r>
          </a:p>
          <a:p>
            <a:pPr marL="1384300" lvl="3" indent="0" algn="just">
              <a:buNone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&lt; 5:</a:t>
            </a:r>
          </a:p>
          <a:p>
            <a:pPr marL="1384300" lvl="3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(contador);</a:t>
            </a:r>
          </a:p>
          <a:p>
            <a:pPr marL="1384300" lvl="3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 += 1;</a:t>
            </a:r>
          </a:p>
        </p:txBody>
      </p:sp>
    </p:spTree>
    <p:extLst>
      <p:ext uri="{BB962C8B-B14F-4D97-AF65-F5344CB8AC3E}">
        <p14:creationId xmlns:p14="http://schemas.microsoft.com/office/powerpoint/2010/main" val="6917224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242</Words>
  <Application>Microsoft Office PowerPoint</Application>
  <PresentationFormat>Apresentação na tela (16:9)</PresentationFormat>
  <Paragraphs>42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Python</vt:lpstr>
      <vt:lpstr>Aula 06  Estrutura de Repetição While</vt:lpstr>
      <vt:lpstr>Python – Estrutura Repetição (Loops)</vt:lpstr>
      <vt:lpstr>Python – Estrutura de Repetição while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685</cp:revision>
  <dcterms:created xsi:type="dcterms:W3CDTF">2020-03-17T20:12:34Z</dcterms:created>
  <dcterms:modified xsi:type="dcterms:W3CDTF">2022-08-24T18:06:23Z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