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6"/>
  </p:notesMasterIdLst>
  <p:sldIdLst>
    <p:sldId id="256" r:id="rId2"/>
    <p:sldId id="291" r:id="rId3"/>
    <p:sldId id="331" r:id="rId4"/>
    <p:sldId id="338" r:id="rId5"/>
    <p:sldId id="349" r:id="rId6"/>
    <p:sldId id="348" r:id="rId7"/>
    <p:sldId id="350" r:id="rId8"/>
    <p:sldId id="351" r:id="rId9"/>
    <p:sldId id="352" r:id="rId10"/>
    <p:sldId id="340" r:id="rId11"/>
    <p:sldId id="341" r:id="rId12"/>
    <p:sldId id="343" r:id="rId13"/>
    <p:sldId id="342" r:id="rId14"/>
    <p:sldId id="339" r:id="rId15"/>
    <p:sldId id="344" r:id="rId16"/>
    <p:sldId id="345" r:id="rId17"/>
    <p:sldId id="346" r:id="rId18"/>
    <p:sldId id="347" r:id="rId19"/>
    <p:sldId id="353" r:id="rId20"/>
    <p:sldId id="323" r:id="rId21"/>
    <p:sldId id="333" r:id="rId22"/>
    <p:sldId id="334" r:id="rId23"/>
    <p:sldId id="337" r:id="rId24"/>
    <p:sldId id="30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(C, C++, Fortran, F# (F Sharp .NET)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 em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registro,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Python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elementos não são armazenados em uma ordem específica e confiável; Conjuntos não contém elementos repetidos.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 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 E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 (Métodos)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elementos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elementos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(print)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lista.</a:t>
            </a: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5,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print(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2673</TotalTime>
  <Words>1250</Words>
  <Application>Microsoft Office PowerPoint</Application>
  <PresentationFormat>Apresentação na tela (16:9)</PresentationFormat>
  <Paragraphs>157</Paragraphs>
  <Slides>24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07  Tipos de dados aglomerados:   Listas, Registros,Tuplas E SETs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657</cp:revision>
  <dcterms:created xsi:type="dcterms:W3CDTF">2020-03-17T20:12:34Z</dcterms:created>
  <dcterms:modified xsi:type="dcterms:W3CDTF">2022-08-24T18:46:17Z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