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91" r:id="rId3"/>
    <p:sldId id="365" r:id="rId4"/>
    <p:sldId id="352" r:id="rId5"/>
    <p:sldId id="366" r:id="rId6"/>
    <p:sldId id="359" r:id="rId7"/>
    <p:sldId id="358" r:id="rId8"/>
    <p:sldId id="360" r:id="rId9"/>
    <p:sldId id="361" r:id="rId10"/>
    <p:sldId id="362" r:id="rId11"/>
    <p:sldId id="363" r:id="rId12"/>
    <p:sldId id="364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23" r:id="rId21"/>
    <p:sldId id="333" r:id="rId22"/>
    <p:sldId id="334" r:id="rId23"/>
    <p:sldId id="337" r:id="rId24"/>
    <p:sldId id="309" r:id="rId2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7354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9118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63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5719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1634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0158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8628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276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9929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90315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311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5101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output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 #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unsupported operand type(s) for +: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'int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 and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'str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'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6962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8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"Julia“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y) # </a:t>
            </a:r>
            <a:r>
              <a:rPr lang="es-ES" b="0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Saída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8 Julia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649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{} reais “.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0305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valor = 35.6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{:.2f}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reais”.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7951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{:.2f} reais.“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49846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qtd = 12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135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34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peças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item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{2:.2f} reais.’ #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1 e 2,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índices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(qtd,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itemno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9890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25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"Julia“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txt = “Meu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{1}. {1}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{0}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.“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txt.format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073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‘Eu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tenho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 é um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}.’</a:t>
            </a: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pedido.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‘Volks’,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‘Gol’))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357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Formatação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17</a:t>
            </a:r>
          </a:p>
          <a:p>
            <a:pPr marL="447675" lvl="1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Júlia"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{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31254701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Entrada/Saída de Dados e Estrutura Sequencial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https://www.w3schools.com/python/python_variables_output.asp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comentários começam com um # e o Python os ignorará: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World!") #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01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", idade)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", salario)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(x, y, z)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17158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“é“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z = “incrível“</a:t>
            </a:r>
          </a:p>
          <a:p>
            <a:pPr marL="0" indent="0" algn="just">
              <a:buNone/>
            </a:pP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 + z)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985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2829</TotalTime>
  <Words>808</Words>
  <Application>Microsoft Office PowerPoint</Application>
  <PresentationFormat>Apresentação na tela (16:9)</PresentationFormat>
  <Paragraphs>135</Paragraphs>
  <Slides>24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arial</vt:lpstr>
      <vt:lpstr>arial</vt:lpstr>
      <vt:lpstr>Calibri</vt:lpstr>
      <vt:lpstr>Times New Roman</vt:lpstr>
      <vt:lpstr>Office Theme</vt:lpstr>
      <vt:lpstr>Programação Python</vt:lpstr>
      <vt:lpstr>Aula 03  Entrada/Saída de Dados e Estrutura Sequencial</vt:lpstr>
      <vt:lpstr>Python – Comentário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Saída de Dados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Python – Formatação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714</cp:revision>
  <dcterms:created xsi:type="dcterms:W3CDTF">2020-03-17T20:12:34Z</dcterms:created>
  <dcterms:modified xsi:type="dcterms:W3CDTF">2023-09-06T15:08:44Z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