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91" r:id="rId3"/>
    <p:sldId id="356" r:id="rId4"/>
    <p:sldId id="357" r:id="rId5"/>
    <p:sldId id="358" r:id="rId6"/>
    <p:sldId id="360" r:id="rId7"/>
    <p:sldId id="361" r:id="rId8"/>
    <p:sldId id="362" r:id="rId9"/>
    <p:sldId id="363" r:id="rId10"/>
    <p:sldId id="323" r:id="rId11"/>
    <p:sldId id="333" r:id="rId12"/>
    <p:sldId id="334" r:id="rId13"/>
    <p:sldId id="337" r:id="rId14"/>
    <p:sldId id="309" r:id="rId15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147" autoAdjust="0"/>
    <p:restoredTop sz="83649" autoAdjust="0"/>
  </p:normalViewPr>
  <p:slideViewPr>
    <p:cSldViewPr snapToGrid="0">
      <p:cViewPr varScale="1">
        <p:scale>
          <a:sx n="75" d="100"/>
          <a:sy n="75" d="100"/>
        </p:scale>
        <p:origin x="558" y="60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08176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2151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617951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365798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969161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584015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85297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93366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ref_func_range.asp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ocs.python.org/pt-br/3/tutorial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55rOjj6kEck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youtu.be/m4XgtArpc-8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Site: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https://www.w3schools.com/python/ref_func_range.asp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Site: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https://docs.python.org/pt-br/3/tutorial/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For: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https://youtu.be/55rOjj6kEck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For: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://youtu.be/m4XgtArpc-8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de Fixação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Desafios em Sala de Aula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SEBESTA, Robert W. Conceitos de Linguagens de Programação. 11. edição. Porto Alegre: Bookman, 2018., Capítulo 1 (Preliminares).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BORGES, Luiz Eduardo. Python para desenvolvedores: aborda Python 3.3.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Novatec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Editora, 2014.</a:t>
            </a: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r>
              <a:rPr lang="pt-BR" b="1">
                <a:solidFill>
                  <a:schemeClr val="bg1"/>
                </a:solidFill>
              </a:rPr>
              <a:t>Aula 05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	</a:t>
            </a:r>
            <a:r>
              <a:rPr lang="pt-BR" sz="3200" b="1" dirty="0">
                <a:solidFill>
                  <a:schemeClr val="bg1"/>
                </a:solidFill>
              </a:rPr>
              <a:t>Estrutura </a:t>
            </a:r>
            <a:r>
              <a:rPr lang="pt-BR" sz="3200" b="1">
                <a:solidFill>
                  <a:schemeClr val="bg1"/>
                </a:solidFill>
              </a:rPr>
              <a:t>de Repetição For</a:t>
            </a:r>
            <a:endParaRPr lang="pt-BR" sz="32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Repetição</a:t>
            </a:r>
            <a:r>
              <a:rPr lang="en-US" b="1" dirty="0">
                <a:solidFill>
                  <a:srgbClr val="0070C0"/>
                </a:solidFill>
              </a:rPr>
              <a:t> (Loops)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estrutura de repetição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permite executar um bloco de códigos repetidas vezes até que uma condição seja verdadeira.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for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usado quando se quer iterar sobre um bloco de código um número determinado de vezes.</a:t>
            </a:r>
          </a:p>
        </p:txBody>
      </p:sp>
    </p:spTree>
    <p:extLst>
      <p:ext uri="{BB962C8B-B14F-4D97-AF65-F5344CB8AC3E}">
        <p14:creationId xmlns:p14="http://schemas.microsoft.com/office/powerpoint/2010/main" val="199274771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Repetição</a:t>
            </a:r>
            <a:r>
              <a:rPr lang="en-US" b="1" dirty="0">
                <a:solidFill>
                  <a:srgbClr val="0070C0"/>
                </a:solidFill>
              </a:rPr>
              <a:t> for/in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Exemplo1 for: (Objeto)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[‘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josy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‘maria’,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paulo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antidio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’] #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 vetor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nome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nomes: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f’Nome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{nome}’)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corresponde a cada elemento presente na variável que permite a iteração;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pode ser uma lista, uma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uma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um dicionário ou um objeto que permita iterações.</a:t>
            </a:r>
          </a:p>
        </p:txBody>
      </p:sp>
    </p:spTree>
    <p:extLst>
      <p:ext uri="{BB962C8B-B14F-4D97-AF65-F5344CB8AC3E}">
        <p14:creationId xmlns:p14="http://schemas.microsoft.com/office/powerpoint/2010/main" val="245969784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Repetição</a:t>
            </a:r>
            <a:r>
              <a:rPr lang="en-US" b="1" dirty="0">
                <a:solidFill>
                  <a:srgbClr val="0070C0"/>
                </a:solidFill>
              </a:rPr>
              <a:t> for/in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Exemplo2 for: (Objeto)</a:t>
            </a: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ordens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[‘26976’, ‘38787’, ‘49070’, ‘20809’, ‘3097’, ‘498798’, ‘3987’, ‘28768’]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ordem in ordens: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ordem[0] == ‘2’: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f’Ordem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{ordem} – Manutenção preventiva’)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ordem[0] == ‘3’: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f’Oderm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{ordem} – Manutenção corretiva’)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print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f’Ordem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{ordem} – Manutenção preditiva’)</a:t>
            </a:r>
          </a:p>
        </p:txBody>
      </p:sp>
    </p:spTree>
    <p:extLst>
      <p:ext uri="{BB962C8B-B14F-4D97-AF65-F5344CB8AC3E}">
        <p14:creationId xmlns:p14="http://schemas.microsoft.com/office/powerpoint/2010/main" val="268744447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Repetição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sz="3600" b="1" dirty="0">
                <a:solidFill>
                  <a:srgbClr val="0070C0"/>
                </a:solidFill>
              </a:rPr>
              <a:t>for/range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função </a:t>
            </a:r>
            <a:r>
              <a:rPr lang="pt-BR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range( )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retorna uma série de números consecutivos. Por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padrão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ela inicia no número 0 e é incrementada adicionando 1.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comando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(4), por exemplo, retornará o seguinte valor : “0, 1, 2, 3”, pois ao chegar ao número 4, o loop será concluído. A sintaxe da função 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é: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(início, parada, incremento)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736415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Repetição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sz="3600" b="1" dirty="0">
                <a:solidFill>
                  <a:srgbClr val="0070C0"/>
                </a:solidFill>
              </a:rPr>
              <a:t>for/range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qual: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início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é um valor opcional e corresponde a partir de qual número o range será iniciado;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parada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é um valor obrigatório e indica o número de parada do range;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incremento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é opcional e indica o valor que queremos adicionar entre um item e outro.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função range( )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utilizada na estrutura de repetição for para executarmos um determinado conjunto de instruções pela quantidade de vezes indicados na função.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68112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Repetição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sz="3600" b="1" dirty="0">
                <a:solidFill>
                  <a:srgbClr val="0070C0"/>
                </a:solidFill>
              </a:rPr>
              <a:t>for/range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 for/range: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numero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(10):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numero % 2 == 0: 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(“Número”, numero, “é par”)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242225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Repetição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sz="3600" b="1" dirty="0">
                <a:solidFill>
                  <a:srgbClr val="0070C0"/>
                </a:solidFill>
              </a:rPr>
              <a:t>for/range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2 for range:</a:t>
            </a:r>
          </a:p>
          <a:p>
            <a:pPr marL="0" indent="0" algn="just">
              <a:buNone/>
            </a:pP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numero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(0, 10, 2):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(numero)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3 for range:</a:t>
            </a:r>
          </a:p>
          <a:p>
            <a:pPr marL="0" indent="0" algn="just">
              <a:buNone/>
            </a:pP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numero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(1, 10):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(numero)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483874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2764</TotalTime>
  <Words>656</Words>
  <Application>Microsoft Office PowerPoint</Application>
  <PresentationFormat>Apresentação na tela (16:9)</PresentationFormat>
  <Paragraphs>82</Paragraphs>
  <Slides>14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Arial</vt:lpstr>
      <vt:lpstr>Calibri</vt:lpstr>
      <vt:lpstr>Times New Roman</vt:lpstr>
      <vt:lpstr>Office Theme</vt:lpstr>
      <vt:lpstr>Programação Python</vt:lpstr>
      <vt:lpstr>Aula 05  Estrutura de Repetição For</vt:lpstr>
      <vt:lpstr>Python – Estrutura Repetição (Loops)</vt:lpstr>
      <vt:lpstr>Python – Estrutura Repetição for/in</vt:lpstr>
      <vt:lpstr>Python – Estrutura Repetição for/in</vt:lpstr>
      <vt:lpstr>Python – Estrutura Repetição for/range</vt:lpstr>
      <vt:lpstr>Python – Estrutura Repetição for/range</vt:lpstr>
      <vt:lpstr>Python – Estrutura Repetição for/range</vt:lpstr>
      <vt:lpstr>Python – Estrutura Repetição for/range</vt:lpstr>
      <vt:lpstr>Leitura Específica</vt:lpstr>
      <vt:lpstr>Aprenda+</vt:lpstr>
      <vt:lpstr>Dinâmica/Atividades</vt:lpstr>
      <vt:lpstr>Referências Bibliográficas</vt:lpstr>
      <vt:lpstr>Programação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</cp:lastModifiedBy>
  <cp:revision>692</cp:revision>
  <dcterms:created xsi:type="dcterms:W3CDTF">2020-03-17T20:12:34Z</dcterms:created>
  <dcterms:modified xsi:type="dcterms:W3CDTF">2023-09-06T15:18:35Z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