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56" r:id="rId4"/>
    <p:sldId id="35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gloss_python_while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H6OIn2lB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VynNy4Ix9F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de Repetição </a:t>
            </a:r>
            <a:r>
              <a:rPr lang="pt-BR" sz="3200" b="1" dirty="0" err="1">
                <a:solidFill>
                  <a:schemeClr val="bg1"/>
                </a:solidFill>
              </a:rPr>
              <a:t>While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 expressão verdadeira, entra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falta, sai.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(expressão): #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instruções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1384300" lvl="3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1384300" lvl="3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https://www.w3schools.com/python/python_while_loops.asp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https://www.w3schools.com/python/gloss_python_while.asp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https://youtu.be/LH6OIn2lBaI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https://youtu.be/VynNy4Ix9Fc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280</Words>
  <Application>Microsoft Office PowerPoint</Application>
  <PresentationFormat>Apresentação na tela (16:9)</PresentationFormat>
  <Paragraphs>46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Python</vt:lpstr>
      <vt:lpstr>Aula 06  Estrutura de Repetição While</vt:lpstr>
      <vt:lpstr>Python – Estrutura Repetição (Loops)</vt:lpstr>
      <vt:lpstr>Python – Estrutura de Repetição while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686</cp:revision>
  <dcterms:created xsi:type="dcterms:W3CDTF">2020-03-17T20:12:34Z</dcterms:created>
  <dcterms:modified xsi:type="dcterms:W3CDTF">2023-09-06T15:23:59Z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