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256" r:id="rId2"/>
    <p:sldId id="291" r:id="rId3"/>
    <p:sldId id="331" r:id="rId4"/>
    <p:sldId id="338" r:id="rId5"/>
    <p:sldId id="349" r:id="rId6"/>
    <p:sldId id="354" r:id="rId7"/>
    <p:sldId id="348" r:id="rId8"/>
    <p:sldId id="356" r:id="rId9"/>
    <p:sldId id="355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7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GlB7Yl5lZ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youtu.be/FKX07yoxLJ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 salto de 2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3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2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[1:3:2]) =&gt; 4</a:t>
            </a: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  Tipos </a:t>
            </a:r>
            <a:r>
              <a:rPr lang="pt-BR" sz="3200" b="1" dirty="0">
                <a:solidFill>
                  <a:schemeClr val="bg1"/>
                </a:solidFill>
              </a:rPr>
              <a:t>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  Listas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 dirty="0">
                <a:solidFill>
                  <a:schemeClr val="bg1"/>
                </a:solidFill>
              </a:rPr>
              <a:t>, DICS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"12345678900" #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{‘nome’: ‘Julila’, ‘idade’:17, ‘disciplina’:[‘java’, ‘python’], ‘altura’:1.55}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https://www.w3schools.com/python/python_datatypes.asp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951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https://youtu.be/zGlB7Yl5lZc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https://youtu.be/FKX07yoxLJ8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Tuplas Nomeadas:</a:t>
            </a:r>
          </a:p>
          <a:p>
            <a:pPr marL="0" indent="0" algn="just">
              <a:buNone/>
            </a:pP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reverse,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34641709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2801</TotalTime>
  <Words>1696</Words>
  <Application>Microsoft Office PowerPoint</Application>
  <PresentationFormat>Apresentação na tela (16:9)</PresentationFormat>
  <Paragraphs>185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693</cp:revision>
  <dcterms:created xsi:type="dcterms:W3CDTF">2020-03-17T20:12:34Z</dcterms:created>
  <dcterms:modified xsi:type="dcterms:W3CDTF">2023-09-06T15:33:12Z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