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19"/>
  </p:notesMasterIdLst>
  <p:sldIdLst>
    <p:sldId id="256" r:id="rId2"/>
    <p:sldId id="291" r:id="rId3"/>
    <p:sldId id="331" r:id="rId4"/>
    <p:sldId id="339" r:id="rId5"/>
    <p:sldId id="340" r:id="rId6"/>
    <p:sldId id="341" r:id="rId7"/>
    <p:sldId id="342" r:id="rId8"/>
    <p:sldId id="338" r:id="rId9"/>
    <p:sldId id="343" r:id="rId10"/>
    <p:sldId id="344" r:id="rId11"/>
    <p:sldId id="345" r:id="rId12"/>
    <p:sldId id="346" r:id="rId13"/>
    <p:sldId id="323" r:id="rId14"/>
    <p:sldId id="333" r:id="rId15"/>
    <p:sldId id="334" r:id="rId16"/>
    <p:sldId id="337" r:id="rId17"/>
    <p:sldId id="309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>
        <p:scale>
          <a:sx n="75" d="100"/>
          <a:sy n="75" d="100"/>
        </p:scale>
        <p:origin x="558" y="54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8482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6396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6163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9430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4901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517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4978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1073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997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79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48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857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537375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81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91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40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70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93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06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96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9/6/2023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5" descr="Picture 5">
            <a:extLst>
              <a:ext uri="{FF2B5EF4-FFF2-40B4-BE49-F238E27FC236}">
                <a16:creationId xmlns:a16="http://schemas.microsoft.com/office/drawing/2014/main" id="{6609BD24-7961-44E4-B2CE-86BB3C9EC2A7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" name="Picture 6" descr="Picture 6">
            <a:extLst>
              <a:ext uri="{FF2B5EF4-FFF2-40B4-BE49-F238E27FC236}">
                <a16:creationId xmlns:a16="http://schemas.microsoft.com/office/drawing/2014/main" id="{117CBF87-EB84-44CB-B228-C032447DB257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" name="Imagem" descr="Imagem">
            <a:extLst>
              <a:ext uri="{FF2B5EF4-FFF2-40B4-BE49-F238E27FC236}">
                <a16:creationId xmlns:a16="http://schemas.microsoft.com/office/drawing/2014/main" id="{399B75A8-4A78-44D4-A955-A41CAC2A46C8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400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t.stackoverflow.com/questions/267975/ponteiros-c-tratados-em-pytho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docs.python.org/pt-br/3/tutorial/" TargetMode="External"/><Relationship Id="rId4" Type="http://schemas.openxmlformats.org/officeDocument/2006/relationships/hyperlink" Target="https://www.w3schools.com/python/python_lambda.asp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Zqg9RH5GWk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PONTEIROS E REFERÊNCIAS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entro do modelo de dados padrão 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ponteiros podem ser encarados como uma analogia ao conceito de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Identidade de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essa identidade é representa por um número inteiro e pode ser obtida por meio da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 nativa id()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066639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PONTEIROS E REFERÊNCIAS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conteúdo de objetos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também podem ser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recuperados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através do seu identificador por meio 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disponibilizado pela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biblioteca padrão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ctypes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742620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PONTEIROS E REFERÊNCIAS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ctypes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35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Valor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Recupera a identidade de "Valor“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endereço de memória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A partir da identidade de "Valor“ eh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possivel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recuperar o seu conteúdo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ctypes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x,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ctypes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py_object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conteúdo de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identidade de valor,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endereço de memória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(y)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conteúdo de y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é o mesmo de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9443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65994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https://pt.stackoverflow.com/questions/267975/ponteiros-c-tratados-em-python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  <a:hlinkClick r:id="rId4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https://www.w3schools.com/python/python_lambda.asp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https://docs.python.org/pt-br/3/tutorial/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https://www.youtube.com/watch?v=hZqg9RH5GWk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Desafios em Sala de Aula.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BORGES, Luiz Eduardo. Python para desenvolvedores: aborda Python 3.3.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2014.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sz="3200" b="1" dirty="0">
                <a:solidFill>
                  <a:schemeClr val="bg1"/>
                </a:solidFill>
              </a:rPr>
              <a:t>Aula 09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LAMBDA, Ponteiro</a:t>
            </a:r>
            <a:r>
              <a:rPr lang="pt-BR" sz="3200" b="1">
                <a:solidFill>
                  <a:schemeClr val="bg1"/>
                </a:solidFill>
              </a:rPr>
              <a:t>/REFERÊNCIA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LAMBDA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pequena função anônima.</a:t>
            </a:r>
          </a:p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pt-BR" sz="3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endParaRPr lang="pt-BR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 lambda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pode receber qualquer número de argumentos, mas pode ter apenas uma expressão.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LAMBDA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19125" lvl="1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: a + 10</a:t>
            </a:r>
          </a:p>
          <a:p>
            <a:pPr marL="619125" lvl="1" indent="0" algn="just">
              <a:buNone/>
            </a:pP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(x(5))</a:t>
            </a:r>
          </a:p>
        </p:txBody>
      </p:sp>
    </p:spTree>
    <p:extLst>
      <p:ext uri="{BB962C8B-B14F-4D97-AF65-F5344CB8AC3E}">
        <p14:creationId xmlns:p14="http://schemas.microsoft.com/office/powerpoint/2010/main" val="218905288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LAMBDA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19125" lvl="1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a, b, c : a + b + c</a:t>
            </a:r>
          </a:p>
          <a:p>
            <a:pPr marL="619125" lvl="1" indent="0" algn="just">
              <a:buNone/>
            </a:pP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(x(5, 6, 2))</a:t>
            </a:r>
          </a:p>
        </p:txBody>
      </p:sp>
    </p:spTree>
    <p:extLst>
      <p:ext uri="{BB962C8B-B14F-4D97-AF65-F5344CB8AC3E}">
        <p14:creationId xmlns:p14="http://schemas.microsoft.com/office/powerpoint/2010/main" val="89249897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LAMBDA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19125" lvl="1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a, b : a + 10 * b</a:t>
            </a:r>
          </a:p>
          <a:p>
            <a:pPr marL="619125" lvl="1" indent="0" algn="just">
              <a:buNone/>
            </a:pP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(x(3, 2))</a:t>
            </a:r>
          </a:p>
        </p:txBody>
      </p:sp>
    </p:spTree>
    <p:extLst>
      <p:ext uri="{BB962C8B-B14F-4D97-AF65-F5344CB8AC3E}">
        <p14:creationId xmlns:p14="http://schemas.microsoft.com/office/powerpoint/2010/main" val="148093177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LAMBDA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19125" lvl="1" indent="0" algn="just">
              <a:buNone/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funcAux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(n):</a:t>
            </a:r>
          </a:p>
          <a:p>
            <a:pPr marL="619125" lvl="1" indent="0" algn="just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: a * n;</a:t>
            </a:r>
          </a:p>
          <a:p>
            <a:pPr marL="619125" lvl="1" indent="0" algn="just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dobro =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funcAux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</a:p>
          <a:p>
            <a:pPr marL="619125" lvl="1" indent="0" algn="just">
              <a:buNone/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(dobro(11))</a:t>
            </a: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33629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PONTEIROS E REFERÊNCIAS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ponteiro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indica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endereço de memória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onde um valor é armazenado na memória do computador, ao contrário de uma variável que representa um valor numérico real.</a:t>
            </a:r>
          </a:p>
        </p:txBody>
      </p:sp>
    </p:spTree>
    <p:extLst>
      <p:ext uri="{BB962C8B-B14F-4D97-AF65-F5344CB8AC3E}">
        <p14:creationId xmlns:p14="http://schemas.microsoft.com/office/powerpoint/2010/main" val="310236087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PONTEIROS E REFERÊNCIAS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entro do modelo de dados padrão 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ponteiros podem ser encarados como uma analogia ao conceito de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Identidade de Objetos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essa identidade é representa por um número inteiro e pode ser obtida por meio da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 nativa id()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595872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2650</TotalTime>
  <Words>568</Words>
  <Application>Microsoft Office PowerPoint</Application>
  <PresentationFormat>Apresentação na tela (16:9)</PresentationFormat>
  <Paragraphs>72</Paragraphs>
  <Slides>17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Calibri</vt:lpstr>
      <vt:lpstr>Gill Sans MT</vt:lpstr>
      <vt:lpstr>Times New Roman</vt:lpstr>
      <vt:lpstr>Galeria</vt:lpstr>
      <vt:lpstr>Programação Python</vt:lpstr>
      <vt:lpstr>Aula 09  LAMBDA, Ponteiro/REFERÊNCIA</vt:lpstr>
      <vt:lpstr>Python – LAMBDA</vt:lpstr>
      <vt:lpstr>Python – LAMBDA</vt:lpstr>
      <vt:lpstr>Python – LAMBDA</vt:lpstr>
      <vt:lpstr>Python – LAMBDA</vt:lpstr>
      <vt:lpstr>Python – LAMBDA</vt:lpstr>
      <vt:lpstr>Python – PONTEIROS E REFERÊNCIAS</vt:lpstr>
      <vt:lpstr>Python – PONTEIROS E REFERÊNCIAS</vt:lpstr>
      <vt:lpstr>Python – PONTEIROS E REFERÊNCIAS</vt:lpstr>
      <vt:lpstr>Python – PONTEIROS E REFERÊNCIAS</vt:lpstr>
      <vt:lpstr>Python – PONTEIROS E REFERÊNCIAS</vt:lpstr>
      <vt:lpstr>Leitura Específica</vt:lpstr>
      <vt:lpstr>Aprenda+</vt:lpstr>
      <vt:lpstr>Dinâmica/Atividades</vt:lpstr>
      <vt:lpstr>Referências Bibliográficas</vt:lpstr>
      <vt:lpstr>Programação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654</cp:revision>
  <dcterms:created xsi:type="dcterms:W3CDTF">2020-03-17T20:12:34Z</dcterms:created>
  <dcterms:modified xsi:type="dcterms:W3CDTF">2023-09-06T15:38:19Z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