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y);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'int' and 'str'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"Julia“;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y);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reais.’;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}.’;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17;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“;</a:t>
            </a: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}");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World!"); #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nome);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idade);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salario);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incrível“;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(x);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“incrível“;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2816</TotalTime>
  <Words>824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Programação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711</cp:revision>
  <dcterms:created xsi:type="dcterms:W3CDTF">2020-03-17T20:12:34Z</dcterms:created>
  <dcterms:modified xsi:type="dcterms:W3CDTF">2022-08-24T19:11:08Z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