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0"/>
  </p:notesMasterIdLst>
  <p:sldIdLst>
    <p:sldId id="256" r:id="rId2"/>
    <p:sldId id="291" r:id="rId3"/>
    <p:sldId id="331" r:id="rId4"/>
    <p:sldId id="338" r:id="rId5"/>
    <p:sldId id="349" r:id="rId6"/>
    <p:sldId id="354" r:id="rId7"/>
    <p:sldId id="348" r:id="rId8"/>
    <p:sldId id="356" r:id="rId9"/>
    <p:sldId id="355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57" r:id="rId24"/>
    <p:sldId id="323" r:id="rId25"/>
    <p:sldId id="333" r:id="rId26"/>
    <p:sldId id="334" r:id="rId27"/>
    <p:sldId id="337" r:id="rId28"/>
    <p:sldId id="30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36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9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[1:3]; # 1, 5, 7, 9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 a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guardar dados organizados em Python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  Tipos </a:t>
            </a:r>
            <a:r>
              <a:rPr lang="pt-BR" sz="3200" b="1" dirty="0">
                <a:solidFill>
                  <a:schemeClr val="bg1"/>
                </a:solidFill>
              </a:rPr>
              <a:t>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  Listas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r>
              <a:rPr lang="pt-BR" sz="3200" b="1" dirty="0">
                <a:solidFill>
                  <a:schemeClr val="bg1"/>
                </a:solidFill>
              </a:rPr>
              <a:t>, DICS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"12345678900" #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Coleções: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ordenadas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Mutáveis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indexadas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permitem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164" y="603390"/>
            <a:ext cx="8020977" cy="7869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DicIONÁRIO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Python, utilizadas para representar coleções que guarda valores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cada índice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É um dicionário de chaves (termos) que estão associadas a valores (significados dos termos).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(atributo),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update; pop;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dicAlu =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{‘nome’: ‘Julila’, ‘idade’:17, ‘disciplina’:[‘java’, ‘python’], ‘altura’:1.55};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end = ' ')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84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Ainda existem os métodos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reverse,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copy.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34641709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2793</TotalTime>
  <Words>1672</Words>
  <Application>Microsoft Office PowerPoint</Application>
  <PresentationFormat>Apresentação na tela (16:9)</PresentationFormat>
  <Paragraphs>184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 Tipos de dados aglomerados:    Listas, Registros,Tuplas, SETs, DICS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Python – TDados Aglomerados DicIONÁRIO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690</cp:revision>
  <dcterms:created xsi:type="dcterms:W3CDTF">2020-03-17T20:12:34Z</dcterms:created>
  <dcterms:modified xsi:type="dcterms:W3CDTF">2022-09-25T16:16:18Z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