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oyS/nSk89X7NoFRzR1U66irJS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Virtualização </a:t>
            </a: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SO / Windows</a:t>
            </a:r>
            <a:r>
              <a:rPr lang="pt-BR" sz="30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_Linux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Criando uma VM através do VirtualBox</a:t>
            </a:r>
            <a:endParaRPr/>
          </a:p>
        </p:txBody>
      </p:sp>
      <p:pic>
        <p:nvPicPr>
          <p:cNvPr id="172" name="Google Shape;172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149" y="1404997"/>
            <a:ext cx="7338696" cy="427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457200" y="2697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Tela inicial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536504" y="1916832"/>
            <a:ext cx="457200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364088" y="910461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Criar uma nova máquina virtual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-2060393" flipH="1">
            <a:off x="5117045" y="1604167"/>
            <a:ext cx="295915" cy="255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572000" y="2492771"/>
            <a:ext cx="3024336" cy="122426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 rot="5400000" flipH="1">
            <a:off x="1458566" y="3089250"/>
            <a:ext cx="295915" cy="255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67544" y="3502749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Lista de máquinas virtuais já criadas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88" name="Google Shape;188;p2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1100403" y="1293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Criando máquina virtual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272352"/>
            <a:ext cx="7969927" cy="466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0" descr="05-Memor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638" y="857250"/>
            <a:ext cx="656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0"/>
          <p:cNvSpPr txBox="1"/>
          <p:nvPr/>
        </p:nvSpPr>
        <p:spPr>
          <a:xfrm>
            <a:off x="1290637" y="575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Configuração de memória</a:t>
            </a:r>
            <a:endParaRPr/>
          </a:p>
        </p:txBody>
      </p:sp>
      <p:sp>
        <p:nvSpPr>
          <p:cNvPr id="205" name="Google Shape;205;p9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9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08" name="Google Shape;208;p9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72" descr="06-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873" y="857250"/>
            <a:ext cx="66210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2"/>
          <p:cNvSpPr txBox="1"/>
          <p:nvPr/>
        </p:nvSpPr>
        <p:spPr>
          <a:xfrm>
            <a:off x="1385668" y="100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Configuração de disco rígido</a:t>
            </a:r>
            <a:endParaRPr/>
          </a:p>
        </p:txBody>
      </p:sp>
      <p:sp>
        <p:nvSpPr>
          <p:cNvPr id="215" name="Google Shape;215;p7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7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18" name="Google Shape;218;p7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70" y="142195"/>
            <a:ext cx="1726366" cy="54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73" descr="07-Tipo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44" y="857250"/>
            <a:ext cx="58531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7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7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26" name="Google Shape;226;p7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92" descr="08-Armaz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632" y="857250"/>
            <a:ext cx="58995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9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34" name="Google Shape;234;p9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76" descr="09-Tamanho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3298" y="857250"/>
            <a:ext cx="59174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7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42" name="Google Shape;242;p7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410" y="1234250"/>
            <a:ext cx="7369179" cy="43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/>
          <p:nvPr/>
        </p:nvSpPr>
        <p:spPr>
          <a:xfrm>
            <a:off x="3699999" y="1741879"/>
            <a:ext cx="80384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5364088" y="1151997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Configurações da máquina virtual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-1141885" flipH="1">
            <a:off x="4544157" y="1557971"/>
            <a:ext cx="572883" cy="1988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1385668" y="91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Configurações da máquina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54" name="Google Shape;254;p2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80" descr="11-ConfigV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27683"/>
            <a:ext cx="9144000" cy="4969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0"/>
          <p:cNvSpPr/>
          <p:nvPr/>
        </p:nvSpPr>
        <p:spPr>
          <a:xfrm>
            <a:off x="2771800" y="2420888"/>
            <a:ext cx="80384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0"/>
          <p:cNvSpPr txBox="1"/>
          <p:nvPr/>
        </p:nvSpPr>
        <p:spPr>
          <a:xfrm>
            <a:off x="1187624" y="1044025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Configuração de snapshots (captura de estado da máquina)</a:t>
            </a:r>
            <a:endParaRPr/>
          </a:p>
        </p:txBody>
      </p:sp>
      <p:sp>
        <p:nvSpPr>
          <p:cNvPr id="262" name="Google Shape;262;p80"/>
          <p:cNvSpPr/>
          <p:nvPr/>
        </p:nvSpPr>
        <p:spPr>
          <a:xfrm rot="-5400000" flipH="1">
            <a:off x="2833842" y="1731421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0"/>
          <p:cNvSpPr/>
          <p:nvPr/>
        </p:nvSpPr>
        <p:spPr>
          <a:xfrm rot="-3023406" flipH="1">
            <a:off x="4042581" y="1992263"/>
            <a:ext cx="475166" cy="1964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0"/>
          <p:cNvSpPr txBox="1"/>
          <p:nvPr/>
        </p:nvSpPr>
        <p:spPr>
          <a:xfrm>
            <a:off x="4427984" y="1332057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Comentário em texto sobre a máquina</a:t>
            </a:r>
            <a:endParaRPr/>
          </a:p>
        </p:txBody>
      </p:sp>
      <p:sp>
        <p:nvSpPr>
          <p:cNvPr id="265" name="Google Shape;265;p80"/>
          <p:cNvSpPr/>
          <p:nvPr/>
        </p:nvSpPr>
        <p:spPr>
          <a:xfrm>
            <a:off x="3691641" y="2420888"/>
            <a:ext cx="66433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8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68" name="Google Shape;268;p8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Virtualização de SO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81" descr="11-ConfigVM-sistem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04875"/>
            <a:ext cx="9144000" cy="50470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1"/>
          <p:cNvSpPr/>
          <p:nvPr/>
        </p:nvSpPr>
        <p:spPr>
          <a:xfrm>
            <a:off x="2987824" y="1709519"/>
            <a:ext cx="80384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1"/>
          <p:cNvSpPr txBox="1"/>
          <p:nvPr/>
        </p:nvSpPr>
        <p:spPr>
          <a:xfrm>
            <a:off x="2376897" y="250926"/>
            <a:ext cx="41044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Determinar quantidade de processadores e prioridade de processamento</a:t>
            </a:r>
            <a:endParaRPr/>
          </a:p>
        </p:txBody>
      </p:sp>
      <p:sp>
        <p:nvSpPr>
          <p:cNvPr id="276" name="Google Shape;276;p81"/>
          <p:cNvSpPr/>
          <p:nvPr/>
        </p:nvSpPr>
        <p:spPr>
          <a:xfrm rot="-5400000" flipH="1">
            <a:off x="3049866" y="1020052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8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279" name="Google Shape;279;p81"/>
          <p:cNvSpPr/>
          <p:nvPr/>
        </p:nvSpPr>
        <p:spPr>
          <a:xfrm>
            <a:off x="8039517" y="2053113"/>
            <a:ext cx="924971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1"/>
          <p:cNvSpPr txBox="1"/>
          <p:nvPr/>
        </p:nvSpPr>
        <p:spPr>
          <a:xfrm>
            <a:off x="4932041" y="3284984"/>
            <a:ext cx="40324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Quantidade de memória RAM destinada para a máquina virtual.</a:t>
            </a:r>
            <a:endParaRPr/>
          </a:p>
        </p:txBody>
      </p:sp>
      <p:sp>
        <p:nvSpPr>
          <p:cNvPr id="281" name="Google Shape;281;p81"/>
          <p:cNvSpPr/>
          <p:nvPr/>
        </p:nvSpPr>
        <p:spPr>
          <a:xfrm rot="7416995" flipH="1">
            <a:off x="7949878" y="2787814"/>
            <a:ext cx="491296" cy="376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8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00" y="1192336"/>
            <a:ext cx="7376799" cy="447332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3"/>
          <p:cNvSpPr/>
          <p:nvPr/>
        </p:nvSpPr>
        <p:spPr>
          <a:xfrm>
            <a:off x="2411760" y="2132856"/>
            <a:ext cx="2304256" cy="648072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3"/>
          <p:cNvSpPr txBox="1"/>
          <p:nvPr/>
        </p:nvSpPr>
        <p:spPr>
          <a:xfrm>
            <a:off x="2267744" y="3429128"/>
            <a:ext cx="388843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Listagem de meios de armazenamento vinculados à VM: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Disco rígido = Windows 10 - SO.vdi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Drive Óptico (CD-ROM) = Vazio</a:t>
            </a:r>
            <a:endParaRPr/>
          </a:p>
        </p:txBody>
      </p:sp>
      <p:sp>
        <p:nvSpPr>
          <p:cNvPr id="290" name="Google Shape;290;p83"/>
          <p:cNvSpPr/>
          <p:nvPr/>
        </p:nvSpPr>
        <p:spPr>
          <a:xfrm rot="5400000" flipH="1">
            <a:off x="3298585" y="3019808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8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93" name="Google Shape;293;p8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9072"/>
            <a:ext cx="9144000" cy="379985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84"/>
          <p:cNvSpPr/>
          <p:nvPr/>
        </p:nvSpPr>
        <p:spPr>
          <a:xfrm>
            <a:off x="1449969" y="2607712"/>
            <a:ext cx="1728192" cy="288032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4"/>
          <p:cNvSpPr txBox="1"/>
          <p:nvPr/>
        </p:nvSpPr>
        <p:spPr>
          <a:xfrm>
            <a:off x="2699791" y="1588090"/>
            <a:ext cx="37444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Selecionar o item do CD-ROM</a:t>
            </a:r>
            <a:endParaRPr/>
          </a:p>
        </p:txBody>
      </p:sp>
      <p:sp>
        <p:nvSpPr>
          <p:cNvPr id="301" name="Google Shape;301;p84"/>
          <p:cNvSpPr/>
          <p:nvPr/>
        </p:nvSpPr>
        <p:spPr>
          <a:xfrm rot="-4122274" flipH="1">
            <a:off x="3071090" y="2096940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4"/>
          <p:cNvSpPr txBox="1"/>
          <p:nvPr/>
        </p:nvSpPr>
        <p:spPr>
          <a:xfrm>
            <a:off x="457200" y="7647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Indicando um arquivo “iso” para instalação de um sistema operacional na VM</a:t>
            </a:r>
            <a:endParaRPr/>
          </a:p>
        </p:txBody>
      </p:sp>
      <p:sp>
        <p:nvSpPr>
          <p:cNvPr id="303" name="Google Shape;303;p84"/>
          <p:cNvSpPr/>
          <p:nvPr/>
        </p:nvSpPr>
        <p:spPr>
          <a:xfrm>
            <a:off x="5844934" y="2208970"/>
            <a:ext cx="277690" cy="27862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4"/>
          <p:cNvSpPr txBox="1"/>
          <p:nvPr/>
        </p:nvSpPr>
        <p:spPr>
          <a:xfrm>
            <a:off x="5652119" y="1196752"/>
            <a:ext cx="37444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Clicar no ícone de CD-ROM</a:t>
            </a:r>
            <a:endParaRPr/>
          </a:p>
        </p:txBody>
      </p:sp>
      <p:sp>
        <p:nvSpPr>
          <p:cNvPr id="305" name="Google Shape;305;p84"/>
          <p:cNvSpPr/>
          <p:nvPr/>
        </p:nvSpPr>
        <p:spPr>
          <a:xfrm rot="-4122274" flipH="1">
            <a:off x="6058551" y="1691978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8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08" name="Google Shape;308;p8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85" descr="12-ConfigVM-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5116"/>
            <a:ext cx="9144000" cy="500776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8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8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16" name="Google Shape;316;p8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6" descr="12-ConfigVM-Re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2975"/>
            <a:ext cx="9144000" cy="497086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24" name="Google Shape;324;p4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" y="942975"/>
            <a:ext cx="9115425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32" name="Google Shape;332;p2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/>
        </p:nvSpPr>
        <p:spPr>
          <a:xfrm>
            <a:off x="457200" y="7647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conexão de placa de rede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conectado: placa de rede desconectada (sem acesso a rede)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NAT: placa com IP independente do IP da máquina hospedeira (local com acesso externo)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 NAT: placa para criação de uma rede de máquinas locais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Bridge: placa virtual vinculada a placa de rede da máquina hospedeira (acesso externo)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 interna: placa apenas para comunicação entre máquinas de uma rede interna (sem acesso externo)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Host-only: placa válida apenas para a própria máquina</a:t>
            </a:r>
            <a:endParaRPr/>
          </a:p>
          <a:p>
            <a:pPr marL="620713" marR="0" lvl="1" indent="-1270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40" name="Google Shape;340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>
            <a:spLocks noGrp="1"/>
          </p:cNvSpPr>
          <p:nvPr>
            <p:ph type="ctrTitle"/>
          </p:nvPr>
        </p:nvSpPr>
        <p:spPr>
          <a:xfrm>
            <a:off x="468660" y="2301241"/>
            <a:ext cx="820668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Instalação do Windows 10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Quando instalar o Windows: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Em um computador novo (raro atualmente)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Atualizar para uma nova versão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Trocar de sistema operacional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Quando o sistema atual apresenta problemas</a:t>
            </a:r>
            <a:endParaRPr/>
          </a:p>
          <a:p>
            <a:pPr marL="973138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Reinstalação</a:t>
            </a:r>
            <a:endParaRPr/>
          </a:p>
          <a:p>
            <a:pPr marL="973138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Formatação e nova instalação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Cuidados: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já tenha um sistema instalado lembrar de salvar os arquivos antes!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Ter os “drivers” dos dispositivos do computador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\\capataz\Isos\Microsoft\Windows10</a:t>
            </a:r>
            <a:r>
              <a:rPr lang="pt-BR" sz="1800"/>
              <a:t>  🡺 SW_DVD5_Win_Pro_10_1511_64BIT_Brazilian_MLF_X20-82398.ISO</a:t>
            </a:r>
            <a:endParaRPr sz="1800"/>
          </a:p>
        </p:txBody>
      </p:sp>
      <p:sp>
        <p:nvSpPr>
          <p:cNvPr id="351" name="Google Shape;351;p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60" y="163547"/>
            <a:ext cx="7849280" cy="653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720040" y="4110928"/>
            <a:ext cx="3024336" cy="4320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6948264" y="3236783"/>
            <a:ext cx="1656184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Conferir se o teclado está marcado como ABNT2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7020272" y="2771636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6228184" y="4818924"/>
            <a:ext cx="432048" cy="369332"/>
          </a:xfrm>
          <a:prstGeom prst="rect">
            <a:avLst/>
          </a:prstGeom>
          <a:noFill/>
          <a:ln w="381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6804248" y="4797152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Virtualização</a:t>
            </a: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Hospedeiro x Convidado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Utilização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Criando uma VM através do VirtualBox</a:t>
            </a: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102" name="Google Shape;102;p7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7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05" name="Google Shape;105;p7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59736"/>
            <a:ext cx="7864522" cy="653852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400"/>
          </a:p>
        </p:txBody>
      </p:sp>
      <p:sp>
        <p:nvSpPr>
          <p:cNvPr id="376" name="Google Shape;376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3923928" y="3448319"/>
            <a:ext cx="1296144" cy="4320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5436096" y="3358733"/>
            <a:ext cx="144016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Iniciar a instalação</a:t>
            </a:r>
            <a:endParaRPr/>
          </a:p>
        </p:txBody>
      </p:sp>
      <p:sp>
        <p:nvSpPr>
          <p:cNvPr id="379" name="Google Shape;379;p2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01" y="152116"/>
            <a:ext cx="7818798" cy="655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2117828" y="4437112"/>
            <a:ext cx="1734092" cy="2287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3995936" y="4222829"/>
            <a:ext cx="20882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Aceitar termos de licença.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3995936" y="3807623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6094651" y="4622850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60" y="129254"/>
            <a:ext cx="7849280" cy="659949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2500940" y="3126584"/>
            <a:ext cx="4087284" cy="57606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0"/>
          <p:cNvSpPr txBox="1"/>
          <p:nvPr/>
        </p:nvSpPr>
        <p:spPr>
          <a:xfrm>
            <a:off x="3779912" y="3789040"/>
            <a:ext cx="4680520" cy="1631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o tipo de instalação a ser realizada: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pt-BR" sz="16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Já existe um sistema operacional instalado na máquina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pt-BR" sz="16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Instala o sistema operacional apagando tudo o que existir no disco rígido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2051720" y="2478512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2076932" y="324433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48305"/>
            <a:ext cx="7864522" cy="656138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2483768" y="2502188"/>
            <a:ext cx="4204928" cy="2359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7092280" y="1888956"/>
            <a:ext cx="165618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o disco rígido em que será instalado o Windows 10</a:t>
            </a: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6588224" y="184482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6192180" y="4643845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549" y="152116"/>
            <a:ext cx="7856901" cy="655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170" y="148305"/>
            <a:ext cx="7841660" cy="656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44495"/>
            <a:ext cx="7864522" cy="656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44495"/>
            <a:ext cx="7864522" cy="656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791" y="163547"/>
            <a:ext cx="7826418" cy="653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791" y="167357"/>
            <a:ext cx="7826418" cy="652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Real (concreto) X Virtual (abstrato)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Virtualização é o processo de executar diversos SOs em um único computador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 máquina virtual é um ambiente operacional completo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Os SOs virtualizados são independentes entre si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Execução de vários sistemas operacionais ao mesmo tempo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Componentes principais em um ambiente virtual: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Hospedeiro (host)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Convidado (guest)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Virtualização de SO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01" y="144495"/>
            <a:ext cx="7818798" cy="656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549" y="144495"/>
            <a:ext cx="7856901" cy="65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9"/>
          <p:cNvSpPr/>
          <p:nvPr/>
        </p:nvSpPr>
        <p:spPr>
          <a:xfrm>
            <a:off x="1165852" y="2896480"/>
            <a:ext cx="2326028" cy="35584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9"/>
          <p:cNvSpPr txBox="1"/>
          <p:nvPr/>
        </p:nvSpPr>
        <p:spPr>
          <a:xfrm>
            <a:off x="3635896" y="2348880"/>
            <a:ext cx="165618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Digitar o nome do usuário que irá utilizar o Windows 7</a:t>
            </a:r>
            <a:endParaRPr/>
          </a:p>
        </p:txBody>
      </p:sp>
      <p:sp>
        <p:nvSpPr>
          <p:cNvPr id="491" name="Google Shape;491;p39"/>
          <p:cNvSpPr txBox="1"/>
          <p:nvPr/>
        </p:nvSpPr>
        <p:spPr>
          <a:xfrm>
            <a:off x="611560" y="288299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492" name="Google Shape;492;p39"/>
          <p:cNvSpPr txBox="1"/>
          <p:nvPr/>
        </p:nvSpPr>
        <p:spPr>
          <a:xfrm>
            <a:off x="6588224" y="5539004"/>
            <a:ext cx="432048" cy="369332"/>
          </a:xfrm>
          <a:prstGeom prst="rect">
            <a:avLst/>
          </a:prstGeom>
          <a:noFill/>
          <a:ln w="381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7164288" y="5517232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Importante em relação a senhas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Escolher algo que seja lembrado futuramente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Dicas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Não utilizar números que normalmente se informa no preenchimento de cadastros (telefone, rg, cpf/cnpj, datas de nascimento e de casamento, etc);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Escolher uma ou mais letras da palavra (vogal ou consoante), e as transformar em maiúsculas ou substituir por caracteres especiais;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Opção “Dica de senha”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Não colocar a senha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Algo que te ajude a lembrar a senha cadastrada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06080A"/>
              </a:buClr>
              <a:buSzPts val="1800"/>
              <a:buNone/>
            </a:pPr>
            <a:endParaRPr sz="1800"/>
          </a:p>
        </p:txBody>
      </p:sp>
      <p:sp>
        <p:nvSpPr>
          <p:cNvPr id="500" name="Google Shape;500;p4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Conclusão da instalação</a:t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Área de trabalho do Windows 10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12" name="Google Shape;512;p4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5906" y="1482725"/>
            <a:ext cx="5845994" cy="492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Ambiente do Windows 10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Menu Iniciar do Windows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27" name="Google Shape;527;p4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045207"/>
            <a:ext cx="7161190" cy="535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Windows Explorer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34" name="Google Shape;534;p4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4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3350" y="1561274"/>
            <a:ext cx="6437299" cy="479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Clique com o botão direito do mouse na área de trabalho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44" name="Google Shape;544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46" name="Google Shape;546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1551673"/>
            <a:ext cx="6433489" cy="479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54" name="Google Shape;554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45" y="201184"/>
            <a:ext cx="7826418" cy="586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Virtualização de SO / </a:t>
            </a:r>
            <a:r>
              <a:rPr lang="pt-BR" sz="30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Windows_Linux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Hospedeiro (Host)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Sistema operacional executado diretamente sobre o hardware físico (inicialmente instalado no computador)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Convidado (Guest)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Sistema operacional executado sobre o hardware virtual, emulado no ambiente computacional do hospedeiro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22" name="Google Shape;122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914400" y="-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Hospedeiro X Convidado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2859" y="1143000"/>
            <a:ext cx="4441664" cy="485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Utilidade da virtualização</a:t>
            </a: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compartilhamento de um conjunto de recursos, através da utilização de um único equipamento;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2400"/>
              <a:t>Um computador hospedeiro deve possuir recursos não apenas para ele, mas para seus convidados também;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Utilização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Software de Virtualização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Existem diversos softwares de criação de máquina virtual (VM). Dos mais utilizados são: Vmware, VirtualBox, XEN;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Programa instalado em um sistema operacional hospedeiro;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Permite a instalação e a utilização de um sistema operacional dentro de um outro sistema operacional instalado no HD;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52" name="Google Shape;152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VirtualBox</a:t>
            </a: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Versão gratuita da ferramenta de virtualização;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2000"/>
              <a:t>Permite criar e executar máquinas virtuais, bem como ambientes de rede virtual;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928</Words>
  <Application>Microsoft Office PowerPoint</Application>
  <PresentationFormat>Apresentação na tela (4:3)</PresentationFormat>
  <Paragraphs>214</Paragraphs>
  <Slides>49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Noto Sans Symbols</vt:lpstr>
      <vt:lpstr>Times New Roman</vt:lpstr>
      <vt:lpstr>Verdana</vt:lpstr>
      <vt:lpstr>Office Theme</vt:lpstr>
      <vt:lpstr>Apresentação do PowerPoint</vt:lpstr>
      <vt:lpstr>Virtualização de SO</vt:lpstr>
      <vt:lpstr>Roteiro</vt:lpstr>
      <vt:lpstr>Virtualização de SO</vt:lpstr>
      <vt:lpstr>Hospedeiro X Convidado</vt:lpstr>
      <vt:lpstr>Apresentação do PowerPoint</vt:lpstr>
      <vt:lpstr>Utilização</vt:lpstr>
      <vt:lpstr>Apresentação do PowerPoint</vt:lpstr>
      <vt:lpstr>Apresentação do PowerPoint</vt:lpstr>
      <vt:lpstr>Criando uma VM através do VirtualBox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Instalação do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da instalação</vt:lpstr>
      <vt:lpstr>Ambiente do Windows 10</vt:lpstr>
      <vt:lpstr>Menu Iniciar do Windows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3</cp:revision>
  <dcterms:created xsi:type="dcterms:W3CDTF">2009-03-02T19:44:04Z</dcterms:created>
  <dcterms:modified xsi:type="dcterms:W3CDTF">2022-08-19T17:53:04Z</dcterms:modified>
</cp:coreProperties>
</file>