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JqLjvG0oaFFoPMYVKbWVWmm1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b6f70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gd3b6f70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3b6f705b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3b6f705b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3b6f705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d3b6f705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3b6f705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gd3b6f705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3b6f705b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d3b6f705b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3b6f705b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d3b6f705b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b6f705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d3b6f705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3b6f705b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d3b6f705b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714750" y="6408738"/>
            <a:ext cx="301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572500" y="6408738"/>
            <a:ext cx="441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283219" y="5534561"/>
            <a:ext cx="4572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</a:t>
            </a:r>
            <a:r>
              <a:rPr lang="pt-BR" sz="2000" b="1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coringa = *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Utilizado juntamente com um comando para substituir parte do nome de um arquivo ou agrupar arquivos;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a*.txt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{arquivos do tipo txt que iniciem com a letra a no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arquivos do tipo txt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*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elementos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Processos (programas em execução)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l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cada processo possui um número de identificação (PID)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mostra continuamente os processos que estão em execução e os recursos utilizados por eles (pressionar tecla q para sair);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visualizar os processos que estão sendo executados;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apenas os processos do usuário no terminal}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  -aux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todos os processos de todos os usuários}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0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PROCESSOS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Ctrl+c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cancela a execução do processo que estiver rodando em primeiro plano;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envia um sinal de término para um processo em execução;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    PID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número_do_processo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    -9    PID  número_do_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990"/>
              <a:buFont typeface="Noto Sans Symbols"/>
              <a:buChar char="∙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killall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encerrar um processo pelo nome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killall   nome_do_processo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1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pt-BR" sz="2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são programas que agrupam (empacotadores) ou diminuem (compactadores) o tamanho de um arquivo ou de arquivos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uma extensão correspondente ao programa usado é adicionada ao nome do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.gz - Arquivo compactado pelo gzip;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 - Arquivo compactado pelo compress;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.zip - Arquivo compactado pelo 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.rar - Arquivo compactado pelo rar;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.tar.gz - Arquivo compactado pelo gzip no utilitário de arquivamento tar;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.tgz - Abreviação de .tar.gz.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.tar.bz2 - Arquivo compactado pelo programa bzip2 no utilitário de arquivamento tar. 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23900" y="0"/>
            <a:ext cx="8896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2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COMPACTADORES/EMPACOTADORES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(empacota arquivos em um só)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(c), com detalhes (v) e com o nome (f)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–cvf   nome_do_arquivo.tar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exibir o conteúdo de um arquivo tar (t)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-tf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 (x)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agrupado 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arquivo tar de um 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-cvf   nome_do_arquivo.tar   nome_do_diretório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tar.gz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gzip (z)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–zcvf   nome_do_arquivo.tar.gz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tar.bz2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bzip2 (j)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–jcvf   nome_do_arquivo.tar.bz2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gzip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 –d   nome_do_arquivo.gz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bzip2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 –d   nome_do_arquivo.bz2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(criar um novo usuário - /etc/passwd)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040" marR="0" lvl="0" indent="-25523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userdel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(remover usuário)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preservar o /home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o diretório /home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-r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Contas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cd</a:t>
            </a:r>
            <a:r>
              <a:rPr lang="pt-BR" sz="2400" b="1"/>
              <a:t> </a:t>
            </a:r>
            <a:r>
              <a:rPr lang="pt-BR" sz="1800" b="1"/>
              <a:t>=</a:t>
            </a:r>
            <a:r>
              <a:rPr lang="pt-BR" sz="2400" b="1"/>
              <a:t> </a:t>
            </a:r>
            <a:r>
              <a:rPr lang="pt-BR" sz="1800"/>
              <a:t>navegar entre os diretórios</a:t>
            </a:r>
            <a:endParaRPr sz="22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..</a:t>
            </a:r>
            <a:r>
              <a:rPr lang="pt-BR" sz="2000"/>
              <a:t>    </a:t>
            </a:r>
            <a:r>
              <a:rPr lang="pt-BR" sz="1600" i="1"/>
              <a:t>(para subir um nível de diretório)</a:t>
            </a:r>
            <a:endParaRPr sz="18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~ </a:t>
            </a:r>
            <a:r>
              <a:rPr lang="pt-BR" sz="1600" i="1"/>
              <a:t>(voltar para o diretório raiz do usário) </a:t>
            </a:r>
            <a:endParaRPr sz="20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</a:t>
            </a:r>
            <a:r>
              <a:rPr lang="pt-BR" sz="2000"/>
              <a:t>    </a:t>
            </a:r>
            <a:r>
              <a:rPr lang="pt-BR" sz="1600"/>
              <a:t>(acessar diretório home do usuário)</a:t>
            </a:r>
            <a:endParaRPr sz="20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/ </a:t>
            </a:r>
            <a:r>
              <a:rPr lang="pt-BR" sz="1600" i="1"/>
              <a:t>(acessar diretamente o diretório raiz)</a:t>
            </a:r>
            <a:r>
              <a:rPr lang="pt-BR" sz="2000"/>
              <a:t>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	$ cd  /home/usuário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cd  /mnt/servidor/arquivos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93" name="Google Shape;93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3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DIRETÓRIOS</a:t>
            </a:r>
            <a:endParaRPr/>
          </a:p>
        </p:txBody>
      </p:sp>
      <p:sp>
        <p:nvSpPr>
          <p:cNvPr id="95" name="Google Shape;95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passwd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(modificar configurações e senha do usuário)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Bloquear usuário (como root)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-l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Desbloquear usuário (como root)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-u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-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3b6f705b3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d3b6f705b3_0_0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Atividades</a:t>
            </a:r>
            <a:endParaRPr/>
          </a:p>
        </p:txBody>
      </p:sp>
      <p:sp>
        <p:nvSpPr>
          <p:cNvPr id="284" name="Google Shape;284;gd3b6f705b3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3b6f705b3_0_0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d3b6f705b3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3b6f705b3_0_0"/>
          <p:cNvSpPr txBox="1"/>
          <p:nvPr/>
        </p:nvSpPr>
        <p:spPr>
          <a:xfrm>
            <a:off x="345400" y="1147975"/>
            <a:ext cx="84177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o usuário padrão, dentro de seu diretório home, criar a seguinte estrutura: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/home/usuário/so/windows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/home/usuário/so/linux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/home/usuário/so/técnico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mkdir 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mkdir  windows  linux  técnico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arquivo “comandos.txt” no diretório linux;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nano comandos.txt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b6f705b3_0_1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d3b6f705b3_0_12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3b6f705b3_0_12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d3b6f705b3_0_12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d3b6f705b3_0_123"/>
          <p:cNvSpPr txBox="1"/>
          <p:nvPr/>
        </p:nvSpPr>
        <p:spPr>
          <a:xfrm>
            <a:off x="345400" y="1147975"/>
            <a:ext cx="8417700" cy="3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arquivo “datas.txt” no diretório tecnico;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técnico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nano datas.txt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Listar o conteúdo do dirétório so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b6f705b3_0_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d3b6f705b3_0_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d3b6f705b3_0_8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d3b6f705b3_0_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3b6f705b3_0_8"/>
          <p:cNvSpPr txBox="1"/>
          <p:nvPr/>
        </p:nvSpPr>
        <p:spPr>
          <a:xfrm>
            <a:off x="479250" y="1057625"/>
            <a:ext cx="8283900" cy="5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Exibir o conteúdo do arquivo “comandos.txt”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cat comandos.txt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Alternar para o usuário root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Localizar os seguintes arquivos com comando locate: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sources.list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syslog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updatedb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sources.list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syslog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hostname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3b6f705b3_0_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d3b6f705b3_0_16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3b6f705b3_0_16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d3b6f705b3_0_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d3b6f705b3_0_16"/>
          <p:cNvSpPr txBox="1"/>
          <p:nvPr/>
        </p:nvSpPr>
        <p:spPr>
          <a:xfrm>
            <a:off x="374625" y="1246663"/>
            <a:ext cx="8113800" cy="5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do diretório /home, utilizar o comando find para localizar: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	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find /home -name comandos.txt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          	find /home -name datas.txt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Apagar o diretório técnico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rm -r técnico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Apagar o arquivo comandos.txt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rm comandos.txt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b6f705b3_0_10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d3b6f705b3_0_10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3b6f705b3_0_10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d3b6f705b3_0_10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d3b6f705b3_0_103"/>
          <p:cNvSpPr txBox="1"/>
          <p:nvPr/>
        </p:nvSpPr>
        <p:spPr>
          <a:xfrm>
            <a:off x="710575" y="1702100"/>
            <a:ext cx="55758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o endereço ip da máquina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ip a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Retornar ao usuário original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Reiniciar a máquina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shutdown -r now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3b6f705b3_0_1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gd3b6f705b3_0_11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3b6f705b3_0_11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d3b6f705b3_0_1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d3b6f705b3_0_113"/>
          <p:cNvSpPr txBox="1"/>
          <p:nvPr/>
        </p:nvSpPr>
        <p:spPr>
          <a:xfrm>
            <a:off x="336125" y="1472825"/>
            <a:ext cx="8692200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usuário comum, no diretório /home/ifsul: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os arquivos de texto so.txt, li.txt e alg.txt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diretório AulaSo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AulaSo criar os diretório: Seg, Ter e Qua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/home/ifsul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so.txt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li.txt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alg.txt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mkdir AulaSo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cd AulaSo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mkdir Seg Ter Qua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3b6f705b3_0_1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d3b6f705b3_0_132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3b6f705b3_0_132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d3b6f705b3_0_1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d3b6f705b3_0_132"/>
          <p:cNvSpPr txBox="1"/>
          <p:nvPr/>
        </p:nvSpPr>
        <p:spPr>
          <a:xfrm>
            <a:off x="572850" y="1577713"/>
            <a:ext cx="79983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Empacotar os 3 arquivos de texto em arquivos.tar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cd ..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tar  -cvf  arquivos.tar  so.txt  li.txt  alg.txt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Compactar o arquivos.tar para arquivos.tar.gz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tar  -zcvf  arquivos.tar.gz  arquivos.tar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Copiar arquivos.tar.gz para o diretório AulaSo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cp  arquivos.tar.gz  AulaSo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3b6f705b3_0_1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d3b6f705b3_0_142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d3b6f705b3_0_142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d3b6f705b3_0_1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d3b6f705b3_0_142"/>
          <p:cNvSpPr txBox="1"/>
          <p:nvPr/>
        </p:nvSpPr>
        <p:spPr>
          <a:xfrm>
            <a:off x="258825" y="1388125"/>
            <a:ext cx="8229600" cy="4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Descompactar arquivos.tar.gz no diretório AulaSo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cd  AulaSo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	tar  -zxvf  arquivos.tar.gz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 o arquivo arquivos.tar para /home/ifsul/AulaSo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/home/ifsul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mv  arquivos.tar  AulaSo/Seg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Desempacotar arquivos.tar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AulaSo/Seg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tar  -xvf  arquivos.tar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87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1800" b="1" u="sng"/>
              <a:t>ls</a:t>
            </a:r>
            <a:r>
              <a:rPr lang="pt-BR" sz="1800" b="1"/>
              <a:t> =</a:t>
            </a:r>
            <a:r>
              <a:rPr lang="pt-BR" sz="1800"/>
              <a:t> listar os arquivos de um diretório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-a</a:t>
            </a:r>
            <a:r>
              <a:rPr lang="pt-BR" sz="1800"/>
              <a:t>: arquivos ocultos (nomes iniciados com .)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-l</a:t>
            </a:r>
            <a:r>
              <a:rPr lang="pt-BR" sz="1800"/>
              <a:t>: proprietário e tamanho (d: diretório, -: arquivo, l: link)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/>
              <a:t>Ex: $  ls ou $  ls  -la</a:t>
            </a:r>
            <a:endParaRPr sz="1800"/>
          </a:p>
        </p:txBody>
      </p:sp>
      <p:sp>
        <p:nvSpPr>
          <p:cNvPr id="103" name="Google Shape;103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8"/>
          <p:cNvSpPr txBox="1"/>
          <p:nvPr/>
        </p:nvSpPr>
        <p:spPr>
          <a:xfrm>
            <a:off x="457200" y="3277485"/>
            <a:ext cx="8229600" cy="31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criar diretórios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mkdir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diretórios vazios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pt-B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 com conteúdo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  -r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"/>
          <p:cNvSpPr txBox="1"/>
          <p:nvPr/>
        </p:nvSpPr>
        <p:spPr>
          <a:xfrm>
            <a:off x="682625" y="4874847"/>
            <a:ext cx="7772400" cy="181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Revisão Linux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cat</a:t>
            </a:r>
            <a:r>
              <a:rPr lang="pt-BR" sz="2400" b="1"/>
              <a:t> </a:t>
            </a:r>
            <a:r>
              <a:rPr lang="pt-BR" sz="1800"/>
              <a:t>= exibir na tela o conteúdo de um arquivo de texto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cat    nome_do_arquivo</a:t>
            </a:r>
            <a:endParaRPr sz="20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rm</a:t>
            </a:r>
            <a:r>
              <a:rPr lang="pt-BR" sz="2400"/>
              <a:t> </a:t>
            </a:r>
            <a:r>
              <a:rPr lang="pt-BR" sz="1800"/>
              <a:t>= remover arquivos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rm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13" name="Google Shape;113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ARQUIVOS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229600" cy="16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locate</a:t>
            </a:r>
            <a:r>
              <a:rPr lang="pt-BR" sz="2400" b="1"/>
              <a:t> </a:t>
            </a:r>
            <a:r>
              <a:rPr lang="pt-BR" sz="1800"/>
              <a:t>= localizar arquivos de acordo com base de dados do sistema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$  locate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123" name="Google Shape;12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PESQUISAR/LOCALIZAR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457200" y="31845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arquivos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find    diretório    –name    nome_do_arquivo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$  find    –name     nome_do_arquivo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programa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which   nome_do_programa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e29b8eda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exit</a:t>
            </a:r>
            <a:r>
              <a:rPr lang="pt-BR" sz="2400"/>
              <a:t> </a:t>
            </a:r>
            <a:r>
              <a:rPr lang="pt-BR" sz="1800"/>
              <a:t>= sair do terminal </a:t>
            </a:r>
            <a:r>
              <a:rPr lang="pt-BR" sz="1600"/>
              <a:t>(quando em modo gráfico)</a:t>
            </a:r>
            <a:endParaRPr sz="2400"/>
          </a:p>
          <a:p>
            <a:pPr marL="457200" lvl="0" indent="-406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logout</a:t>
            </a:r>
            <a:r>
              <a:rPr lang="pt-BR" sz="2400"/>
              <a:t> </a:t>
            </a:r>
            <a:r>
              <a:rPr lang="pt-BR" sz="1800"/>
              <a:t>= encerrar sessão do usuário</a:t>
            </a:r>
            <a:endParaRPr sz="2400" b="1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halt</a:t>
            </a:r>
            <a:r>
              <a:rPr lang="pt-BR" sz="2400"/>
              <a:t> </a:t>
            </a:r>
            <a:r>
              <a:rPr lang="pt-BR" sz="1800"/>
              <a:t>= desligar o 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reboot</a:t>
            </a:r>
            <a:r>
              <a:rPr lang="pt-BR" sz="2400"/>
              <a:t> </a:t>
            </a:r>
            <a:r>
              <a:rPr lang="pt-BR" sz="1800"/>
              <a:t>= reiniciar o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shutdown</a:t>
            </a:r>
            <a:r>
              <a:rPr lang="pt-BR" sz="2400" b="1"/>
              <a:t> </a:t>
            </a:r>
            <a:r>
              <a:rPr lang="pt-BR" sz="1800"/>
              <a:t>= reiniciar (r) ou desligar (h) o sistema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 r now   (reiniciar o sistema 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–h now   (desligar o sistema)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–r +1   (reiniciar o sistema após 1 minuto)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34" name="Google Shape;134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c9e29b8eda_0_9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SESSÃO</a:t>
            </a:r>
            <a:endParaRPr/>
          </a:p>
        </p:txBody>
      </p:sp>
      <p:sp>
        <p:nvSpPr>
          <p:cNvPr id="136" name="Google Shape;136;gc9e29b8eda_0_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9e29b8eda_0_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(copiar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/mnt/sda2/nome_do_arquivo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diretório mantendo configurações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-a   nome_do_diretório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915125" y="-10195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Manipulação de arquivos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mv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(mover ou renomear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/mnt/sda2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renomear arquivo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novo_nome_do_arquivo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Apresentação na tela (4:3)</PresentationFormat>
  <Paragraphs>324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Sans</vt:lpstr>
      <vt:lpstr>Noto Sans Symbols</vt:lpstr>
      <vt:lpstr>Times New Roman</vt:lpstr>
      <vt:lpstr>Verdana</vt:lpstr>
      <vt:lpstr>Office Theme</vt:lpstr>
      <vt:lpstr>Apresentação do PowerPoint</vt:lpstr>
      <vt:lpstr>MANIPULAÇÃO DE DIRETÓRIOS</vt:lpstr>
      <vt:lpstr>Apresentação do PowerPoint</vt:lpstr>
      <vt:lpstr>MANIPULAÇÃO DE ARQUIVOS</vt:lpstr>
      <vt:lpstr>PESQUISAR/LOCALIZAR</vt:lpstr>
      <vt:lpstr>SESSÃO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2022-08-18T20:13:35Z</dcterms:modified>
</cp:coreProperties>
</file>