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HloeldOGUmQ8REotHDOmRkoO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6eefa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1066eefa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6eefa4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1066eefa4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Operação modo texto no Windows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Apagar um arquivo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del  arquivo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EDIT </a:t>
            </a:r>
            <a:r>
              <a:rPr lang="pt-BR" sz="2000" i="1"/>
              <a:t>(versões 64 bits não possuem)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Editor de texto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edit  nome_arquivo</a:t>
            </a:r>
            <a:endParaRPr sz="18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NOTEPAD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Editor de texto modo gráfico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notepad  nome_arquivo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59" name="Google Shape;159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SYSTEMINFO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Fornece informações básicas sobre o sistema.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systeminfo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&gt;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Direciona o resultado de um comando para um arquivo.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comando   &gt;   lista.txt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68" name="Google Shape;168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</a:t>
            </a:r>
            <a:endParaRPr/>
          </a:p>
        </p:txBody>
      </p:sp>
      <p:pic>
        <p:nvPicPr>
          <p:cNvPr id="172" name="Google Shape;172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TASKLIST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Mostra a lista de processos sendo executados no Windows.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tasklist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TASKKILL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Finalizar um processo (usado com base nas informações fornecidas pelo tasklist).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taskkill   /PID   1680  /T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78" name="Google Shape;178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START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Inicia a execução de um programa ou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start   nome_programa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SHUTDOWN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 ou reiniciar o computador de forma imediata ou agendada.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Reiniciar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87" name="Google Shape;187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HOSTNAME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Informa o nome do host.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hostname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TIME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Atualizar ou visualizar a hora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time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DATE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Atualizar ou visualizar a data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date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96" name="Google Shape;196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CLS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Comando que a limpa a tela do prompt.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cls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/?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Ajuda sobre um determinado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nome_comando  /?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7"/>
              <a:buNone/>
            </a:pPr>
            <a:endParaRPr sz="18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EXIT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Encerrar o terminal de comandos (em modo gráfico)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exit</a:t>
            </a:r>
            <a:endParaRPr sz="1800" b="1"/>
          </a:p>
        </p:txBody>
      </p:sp>
      <p:sp>
        <p:nvSpPr>
          <p:cNvPr id="205" name="Google Shape;205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Úteis</a:t>
            </a:r>
            <a:endParaRPr/>
          </a:p>
        </p:txBody>
      </p:sp>
      <p:pic>
        <p:nvPicPr>
          <p:cNvPr id="209" name="Google Shape;209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IPCONFIG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Informações sobre os adaptadores de rede (ex: endereço IP):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ipconfig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2200"/>
              <a:t>Informações detalhadas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ipconfig  /all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Resetar as configurações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/release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Renovar as configurações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/renew</a:t>
            </a:r>
            <a:endParaRPr sz="2000" b="1"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5" name="Google Shape;215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Rede</a:t>
            </a:r>
            <a:endParaRPr/>
          </a:p>
        </p:txBody>
      </p:sp>
      <p:pic>
        <p:nvPicPr>
          <p:cNvPr id="219" name="Google Shape;219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PING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Verifica comunicação entre dois hosts em rede interna ou externa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 (através do endereço IP):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IP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	</a:t>
            </a:r>
            <a:r>
              <a:rPr lang="pt-BR" sz="1800"/>
              <a:t>ex: </a:t>
            </a:r>
            <a:r>
              <a:rPr lang="pt-BR" sz="1800" b="1"/>
              <a:t>ping  8.8.8.8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www.ender.com.br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ex: </a:t>
            </a:r>
            <a:r>
              <a:rPr lang="pt-BR" sz="1800" b="1"/>
              <a:t>ping  www.google.com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25" name="Google Shape;225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6eefa4e0_0_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Criar os seguintes diretórios na unidade C: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Estando em </a:t>
            </a:r>
            <a:r>
              <a:rPr lang="pt-BR" sz="2400"/>
              <a:t>C:\AulaSo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Criar os arquivos comandosDos.txt e aulasSo.txt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o arquivo aulaSo.txt para cronogramaSo.txt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Copiar o arquivo comandosDos.txt para o diretório 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o arquivo cronogramaSo.txt para o diretório C:\AulaSo\Arquivos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Apagar o arquivo comandosDos.txt de </a:t>
            </a:r>
            <a:r>
              <a:rPr lang="pt-BR" sz="2400"/>
              <a:t>C:\AulaSo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Remover o diretório C:\AulaSo\Arquivos</a:t>
            </a:r>
            <a:endParaRPr sz="2200"/>
          </a:p>
        </p:txBody>
      </p:sp>
      <p:sp>
        <p:nvSpPr>
          <p:cNvPr id="234" name="Google Shape;234;g1066eefa4e0_0_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35" name="Google Shape;235;g1066eefa4e0_0_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1066eefa4e0_0_0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066eefa4e0_0_0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1066eefa4e0_0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6eefa4e0_0_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Iniciar um aplicativo do Windows a partir da janela do prompt de comandos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Descobrir o ip da máquina Windows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Identificar as informações sobre o sistema, fazendo com que o resultado seja armazenado no arquivo info.txt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Reiniciar o sistema</a:t>
            </a:r>
            <a:endParaRPr sz="22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44" name="Google Shape;244;g1066eefa4e0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1066eefa4e0_0_9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66eefa4e0_0_9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066eefa4e0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Operação em modo texto no Windows</a:t>
            </a:r>
            <a:endParaRPr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Operação modo texto no Windows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Interpretador de comandos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Acesso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/>
              <a:t>Menu Iniciar / Pesquisar / digitar “cmd”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/>
              <a:t>Menu Iniciar / Todos os programas / Acessórios / Prompt de Comando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 grande maioria dos comandos permanecem iguais aos comandos do DOS</a:t>
            </a:r>
            <a:endParaRPr sz="1800"/>
          </a:p>
        </p:txBody>
      </p:sp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Operação em modo texto</a:t>
            </a:r>
            <a:endParaRPr/>
          </a:p>
        </p:txBody>
      </p:sp>
      <p:sp>
        <p:nvSpPr>
          <p:cNvPr id="96" name="Google Shape;96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 i="1"/>
              <a:t>Prompt</a:t>
            </a:r>
            <a:r>
              <a:rPr lang="pt-BR" sz="2200"/>
              <a:t> de comando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Basear nas informações disponíveis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Ações executadas na localização atual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60219"/>
          <a:stretch/>
        </p:blipFill>
        <p:spPr>
          <a:xfrm>
            <a:off x="1259632" y="2564904"/>
            <a:ext cx="64389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Comandos</a:t>
            </a:r>
            <a:endParaRPr/>
          </a:p>
        </p:txBody>
      </p:sp>
      <p:pic>
        <p:nvPicPr>
          <p:cNvPr id="115" name="Google Shape;11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5216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pt-BR" sz="2400"/>
              <a:t>CD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Alternar entre diretórios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entrar em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C:\Users&gt; cd  diretorio</a:t>
            </a:r>
            <a:endParaRPr sz="1800" b="1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alternar diretamente para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 cd  Users\Ifsul\diretorio</a:t>
            </a:r>
            <a:endParaRPr sz="1800" b="1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sair de um diretório (voltar um nível)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..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alternar para o diretório raiz</a:t>
            </a:r>
            <a:endParaRPr/>
          </a:p>
          <a:p>
            <a:pPr marL="392112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\</a:t>
            </a:r>
            <a:endParaRPr sz="1800" b="1"/>
          </a:p>
          <a:p>
            <a:pPr marL="392112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endParaRPr sz="1800" b="1"/>
          </a:p>
          <a:p>
            <a:pPr marL="457200" lvl="0" indent="-35216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pt-BR" sz="2400"/>
              <a:t>Dir</a:t>
            </a:r>
            <a:endParaRPr sz="2200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2000"/>
              <a:t>Listar conteúdo de um diretório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7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946"/>
              <a:buFont typeface="Arial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Dir</a:t>
            </a:r>
            <a:endParaRPr sz="1800" b="1"/>
          </a:p>
        </p:txBody>
      </p:sp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MD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md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Criando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md  diretorio1  diretorio2  diretorio3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RD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rd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rd  diretorio1  diretorio2  diretorio3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um diretório com conteúdo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rd /s  diretorio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31" name="Google Shape;13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TREE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Exibe graficamente a estrutura de pastas de uma unidade ou caminho.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  diretório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Alternar entre unidades de disco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Digitar a letra referente à unidade desejada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alterar da unidade C: para a unidade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r>
              <a:rPr lang="pt-BR" sz="1800"/>
              <a:t>E: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E:\&gt; </a:t>
            </a:r>
            <a:endParaRPr sz="1800"/>
          </a:p>
        </p:txBody>
      </p:sp>
      <p:sp>
        <p:nvSpPr>
          <p:cNvPr id="140" name="Google Shape;140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COPY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Copiar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copy  origem   destino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	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copy  arquivo  diretorio_destino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MOVE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origem   destino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arquivo  diretorio_destino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nome de arquivo ou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move  nome_atual   novo_nome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49" name="Google Shape;149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Arquivos</a:t>
            </a:r>
            <a:endParaRPr/>
          </a:p>
        </p:txBody>
      </p:sp>
      <p:pic>
        <p:nvPicPr>
          <p:cNvPr id="153" name="Google Shape;153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968</Words>
  <Application>Microsoft Office PowerPoint</Application>
  <PresentationFormat>Apresentação na tela (4:3)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Operação em modo texto no Windows</vt:lpstr>
      <vt:lpstr>Operação em modo texto</vt:lpstr>
      <vt:lpstr>Apresentação do PowerPoint</vt:lpstr>
      <vt:lpstr>Comandos</vt:lpstr>
      <vt:lpstr>Diretórios</vt:lpstr>
      <vt:lpstr>Apresentação do PowerPoint</vt:lpstr>
      <vt:lpstr>Apresentação do PowerPoint</vt:lpstr>
      <vt:lpstr>Arquivos</vt:lpstr>
      <vt:lpstr>Apresentação do PowerPoint</vt:lpstr>
      <vt:lpstr>Sistema</vt:lpstr>
      <vt:lpstr>Apresentação do PowerPoint</vt:lpstr>
      <vt:lpstr>Apresentação do PowerPoint</vt:lpstr>
      <vt:lpstr>Apresentação do PowerPoint</vt:lpstr>
      <vt:lpstr>Úteis</vt:lpstr>
      <vt:lpstr>Rede</vt:lpstr>
      <vt:lpstr>Apresentação do PowerPoint</vt:lpstr>
      <vt:lpstr>Atividade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2022-08-18T20:12:46Z</dcterms:modified>
</cp:coreProperties>
</file>