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57nKio7RxEWjy/o0itEee/cYp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9e29b8e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c9e29b8e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9e29b8ed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c9e29b8ed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9e29b8ed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c9e29b8ed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9e29b8ed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c9e29b8ed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lang="pt-BR"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Revisão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SYSTEMINFO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Fornece informações básicas sobre o sistema.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systeminfo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 b="1"/>
              <a:t>&gt;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Direciona o resultado de um comando para um arquivo.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 comando   &gt;   lista.txt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158" name="Google Shape;158;p1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Sistema</a:t>
            </a:r>
            <a:endParaRPr/>
          </a:p>
        </p:txBody>
      </p:sp>
      <p:pic>
        <p:nvPicPr>
          <p:cNvPr id="162" name="Google Shape;162;p1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TASKLIST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Mostra a lista de processos sendo executados no Windows.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tasklist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 b="1"/>
              <a:t>TASKKILL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Finalizar um processo (usado com base nas informações fornecidas pelo tasklist).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 taskkill   /PID   1680  /T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168" name="Google Shape;168;p4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4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7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4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START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Inicia a execução de um programa ou comando.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start   nome_programa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 b="1"/>
              <a:t>SHUTDOWN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Desligar ou reiniciar o computador de forma imediata ou agendada.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Desligar: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 shutdown   /s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Reiniciar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 shutdown   /r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177" name="Google Shape;177;p4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4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9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4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HOSTNAME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Informa o nome do host.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ct val="108108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hostname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endParaRPr sz="20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TIME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Atualizar ou visualizar a hora do sistema operacional.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	</a:t>
            </a:r>
            <a:r>
              <a:rPr lang="pt-BR" sz="2000" b="1"/>
              <a:t> C:\&gt;</a:t>
            </a:r>
            <a:r>
              <a:rPr lang="pt-BR" sz="2000"/>
              <a:t> </a:t>
            </a:r>
            <a:r>
              <a:rPr lang="pt-BR" sz="2000" b="1"/>
              <a:t>time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endParaRPr sz="20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DATE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Atualizar ou visualizar a data do sistema operacional.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date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endParaRPr sz="1800"/>
          </a:p>
        </p:txBody>
      </p:sp>
      <p:sp>
        <p:nvSpPr>
          <p:cNvPr id="186" name="Google Shape;186;p5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5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0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5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CLS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Comando que a limpa a tela do prompt.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ct val="108108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cls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endParaRPr sz="20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/?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Ajuda sobre um determinado comando.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	</a:t>
            </a:r>
            <a:r>
              <a:rPr lang="pt-BR" sz="2000" b="1"/>
              <a:t> C:\&gt;</a:t>
            </a:r>
            <a:r>
              <a:rPr lang="pt-BR" sz="2000"/>
              <a:t> </a:t>
            </a:r>
            <a:r>
              <a:rPr lang="pt-BR" sz="2000" b="1"/>
              <a:t>nome_comando  /?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endParaRPr sz="18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EXIT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Encerrar o terminal de comandos (em modo gráfico)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exit</a:t>
            </a:r>
            <a:endParaRPr sz="1800" b="1"/>
          </a:p>
        </p:txBody>
      </p:sp>
      <p:sp>
        <p:nvSpPr>
          <p:cNvPr id="195" name="Google Shape;195;p5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5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1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1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Úteis</a:t>
            </a:r>
            <a:endParaRPr/>
          </a:p>
        </p:txBody>
      </p:sp>
      <p:pic>
        <p:nvPicPr>
          <p:cNvPr id="199" name="Google Shape;199;p5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IPCONFIG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Informações sobre os adaptadores de rede (ex: endereço IP):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ipconfig</a:t>
            </a:r>
            <a:endParaRPr sz="1800" b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2200"/>
              <a:t>Informações detalhadas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ipconfig  /all</a:t>
            </a:r>
            <a:endParaRPr sz="1800" b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Resetar as configurações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	</a:t>
            </a:r>
            <a:r>
              <a:rPr lang="pt-BR" sz="2000" b="1"/>
              <a:t> C:\&gt;</a:t>
            </a:r>
            <a:r>
              <a:rPr lang="pt-BR" sz="2000"/>
              <a:t> </a:t>
            </a:r>
            <a:r>
              <a:rPr lang="pt-BR" sz="2000" b="1"/>
              <a:t>ipconfig  /release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Renovar as configurações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	</a:t>
            </a:r>
            <a:r>
              <a:rPr lang="pt-BR" sz="2000" b="1"/>
              <a:t> C:\&gt;</a:t>
            </a:r>
            <a:r>
              <a:rPr lang="pt-BR" sz="2000"/>
              <a:t> </a:t>
            </a:r>
            <a:r>
              <a:rPr lang="pt-BR" sz="2000" b="1"/>
              <a:t>ipconfig  /renew</a:t>
            </a:r>
            <a:endParaRPr sz="2000" b="1"/>
          </a:p>
          <a:p>
            <a:pPr marL="109537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205" name="Google Shape;205;p5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5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2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2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Rede</a:t>
            </a:r>
            <a:endParaRPr/>
          </a:p>
        </p:txBody>
      </p:sp>
      <p:pic>
        <p:nvPicPr>
          <p:cNvPr id="209" name="Google Shape;209;p5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PING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Verifica comunicação entre dois hosts em rede interna ou externa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 (através do endereço IP):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	</a:t>
            </a:r>
            <a:r>
              <a:rPr lang="pt-BR" sz="2000" b="1"/>
              <a:t> C:\&gt;</a:t>
            </a:r>
            <a:r>
              <a:rPr lang="pt-BR" sz="2000"/>
              <a:t> </a:t>
            </a:r>
            <a:r>
              <a:rPr lang="pt-BR" sz="2000" b="1"/>
              <a:t>ping   IP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		</a:t>
            </a:r>
            <a:r>
              <a:rPr lang="pt-BR" sz="1800"/>
              <a:t>ex: </a:t>
            </a:r>
            <a:r>
              <a:rPr lang="pt-BR" sz="1800" b="1"/>
              <a:t>ping  8.8.8.8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	</a:t>
            </a:r>
            <a:r>
              <a:rPr lang="pt-BR" sz="2000" b="1"/>
              <a:t> C:\&gt;</a:t>
            </a:r>
            <a:r>
              <a:rPr lang="pt-BR" sz="2000"/>
              <a:t> </a:t>
            </a:r>
            <a:r>
              <a:rPr lang="pt-BR" sz="2000" b="1"/>
              <a:t>ping   www.ender.com.br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ex: </a:t>
            </a:r>
            <a:r>
              <a:rPr lang="pt-BR" sz="1800" b="1"/>
              <a:t>ping  www.google.com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215" name="Google Shape;215;p5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5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3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5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Criar os seguintes diretórios na unidade C: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C:\AulaSo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C:\AulaSo\Comandos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C:\AulaSo\Arquivos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2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Estando em </a:t>
            </a:r>
            <a:r>
              <a:rPr lang="pt-BR" sz="2400"/>
              <a:t>C:\AulaSo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Criar os arquivos comandosDos.txt e aulasSo.txt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Renomear o arquivo aulaSo.txt para cronogramaSo.txt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Copiar o arquivo comandosDos.txt para o diretório C:\AulaSo\Comandos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Mover o arquivo cronogramaSo.txt para o diretório C:\AulaSo\Arquivos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2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Apagar o arquivo comandosDos.txt de </a:t>
            </a:r>
            <a:r>
              <a:rPr lang="pt-BR" sz="2400"/>
              <a:t>C:\AulaSo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2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Remover o diretório C:\AulaSo\Arquivos</a:t>
            </a:r>
            <a:endParaRPr sz="2200"/>
          </a:p>
        </p:txBody>
      </p:sp>
      <p:sp>
        <p:nvSpPr>
          <p:cNvPr id="224" name="Google Shape;224;p48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225" name="Google Shape;225;p4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4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8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4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Iniciar um aplicativo do Windows a partir da janela do prompt de comandos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Descobrir o ip da máquina Windows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Identificar as informações sobre o sistema, fazendo com que o resultado seja armazenado no arquivo info.txt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Reiniciar o sistema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234" name="Google Shape;234;p5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5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54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5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9e29b8eda_0_0"/>
          <p:cNvSpPr txBox="1">
            <a:spLocks noGrp="1"/>
          </p:cNvSpPr>
          <p:nvPr>
            <p:ph type="body" idx="1"/>
          </p:nvPr>
        </p:nvSpPr>
        <p:spPr>
          <a:xfrm>
            <a:off x="358050" y="1999025"/>
            <a:ext cx="8229600" cy="31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pt-BR" sz="2500"/>
              <a:t>Criar os seguintes diretórios na unidade C:</a:t>
            </a:r>
            <a:endParaRPr sz="3100"/>
          </a:p>
          <a:p>
            <a:pPr marL="914400" lvl="1" indent="-36195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Char char="•"/>
            </a:pPr>
            <a:r>
              <a:rPr lang="pt-BR" sz="2100"/>
              <a:t>C:\AulaSo</a:t>
            </a:r>
            <a:endParaRPr sz="2700"/>
          </a:p>
          <a:p>
            <a:pPr marL="914400" lvl="1" indent="-36195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Char char="•"/>
            </a:pPr>
            <a:r>
              <a:rPr lang="pt-BR" sz="2100"/>
              <a:t>C:\AulaSo\Comandos</a:t>
            </a:r>
            <a:endParaRPr sz="2700"/>
          </a:p>
          <a:p>
            <a:pPr marL="914400" lvl="1" indent="-36195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Char char="•"/>
            </a:pPr>
            <a:r>
              <a:rPr lang="pt-BR" sz="2100"/>
              <a:t>C:\AulaSo\Arquivos</a:t>
            </a:r>
            <a:endParaRPr sz="27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5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rgbClr val="FF0000"/>
                </a:solidFill>
              </a:rPr>
              <a:t>C:\&gt; md AulaSo</a:t>
            </a:r>
            <a:endParaRPr sz="1500">
              <a:solidFill>
                <a:srgbClr val="FF0000"/>
              </a:solidFill>
            </a:endParaRPr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rgbClr val="FF0000"/>
                </a:solidFill>
              </a:rPr>
              <a:t>C:\&gt; cd AulaSo</a:t>
            </a:r>
            <a:endParaRPr sz="1500">
              <a:solidFill>
                <a:srgbClr val="FF0000"/>
              </a:solidFill>
            </a:endParaRPr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rgbClr val="FF0000"/>
                </a:solidFill>
              </a:rPr>
              <a:t>C:\AulaSo&gt; md Comandos Arquivos</a:t>
            </a:r>
            <a:endParaRPr sz="1500">
              <a:solidFill>
                <a:srgbClr val="FF0000"/>
              </a:solidFill>
            </a:endParaRPr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50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243" name="Google Shape;243;gc9e29b8eda_0_0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Atividade - Solução</a:t>
            </a:r>
            <a:endParaRPr/>
          </a:p>
        </p:txBody>
      </p:sp>
      <p:sp>
        <p:nvSpPr>
          <p:cNvPr id="244" name="Google Shape;244;gc9e29b8eda_0_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gc9e29b8eda_0_0"/>
          <p:cNvSpPr/>
          <p:nvPr/>
        </p:nvSpPr>
        <p:spPr>
          <a:xfrm>
            <a:off x="-214313" y="935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c9e29b8eda_0_0"/>
          <p:cNvSpPr txBox="1"/>
          <p:nvPr/>
        </p:nvSpPr>
        <p:spPr>
          <a:xfrm>
            <a:off x="4429125" y="6357938"/>
            <a:ext cx="4059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gc9e29b8eda_0_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ctrTitle"/>
          </p:nvPr>
        </p:nvSpPr>
        <p:spPr>
          <a:xfrm>
            <a:off x="685800" y="1910154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Operação em modo texto no Windows</a:t>
            </a:r>
            <a:endParaRPr/>
          </a:p>
        </p:txBody>
      </p:sp>
      <p:pic>
        <p:nvPicPr>
          <p:cNvPr id="89" name="Google Shape;89;p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9e29b8eda_0_9"/>
          <p:cNvSpPr txBox="1">
            <a:spLocks noGrp="1"/>
          </p:cNvSpPr>
          <p:nvPr>
            <p:ph type="body" idx="1"/>
          </p:nvPr>
        </p:nvSpPr>
        <p:spPr>
          <a:xfrm>
            <a:off x="130575" y="1312775"/>
            <a:ext cx="86325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1" indent="-228600" algn="just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65"/>
              <a:buNone/>
            </a:pPr>
            <a:endParaRPr sz="1410"/>
          </a:p>
          <a:p>
            <a:pPr marL="914400" lvl="1" indent="-228600" algn="just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665"/>
              <a:buNone/>
            </a:pPr>
            <a:endParaRPr sz="1410"/>
          </a:p>
          <a:p>
            <a:pPr marL="457200" lvl="0" indent="-334327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665"/>
              <a:buChar char="•"/>
            </a:pPr>
            <a:r>
              <a:rPr lang="pt-BR" sz="2335"/>
              <a:t>Estando em </a:t>
            </a:r>
            <a:r>
              <a:rPr lang="pt-BR" sz="2520"/>
              <a:t>C:\AulaSo</a:t>
            </a:r>
            <a:endParaRPr sz="2335"/>
          </a:p>
          <a:p>
            <a:pPr marL="914400" lvl="1" indent="-353377" algn="just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965"/>
              <a:buChar char="•"/>
            </a:pPr>
            <a:r>
              <a:rPr lang="pt-BR" sz="1965"/>
              <a:t>Criar os arquivos comandosDos.txt e aulasSo.txt</a:t>
            </a:r>
            <a:endParaRPr sz="252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pt-BR" sz="1717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C:\AulaSo&gt; notepad comandosDos.txt</a:t>
            </a:r>
            <a:endParaRPr sz="1717" i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pt-BR" sz="1717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C:\AulaSo&gt; notepad aulaSo.txt</a:t>
            </a:r>
            <a:endParaRPr sz="1717" i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endParaRPr sz="1317" i="1">
              <a:solidFill>
                <a:srgbClr val="44546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53377" algn="just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965"/>
              <a:buChar char="•"/>
            </a:pPr>
            <a:r>
              <a:rPr lang="pt-BR" sz="1965"/>
              <a:t>Renomear o arquivo aulaSo.txt para cronogramaSo.txt</a:t>
            </a:r>
            <a:endParaRPr sz="196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617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C:\AulaSo&gt; move aulaSo.txt cronogramaSo.txt</a:t>
            </a:r>
            <a:endParaRPr sz="1617" i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endParaRPr sz="1965"/>
          </a:p>
          <a:p>
            <a:pPr marL="914400" lvl="1" indent="-353377" algn="just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965"/>
              <a:buChar char="•"/>
            </a:pPr>
            <a:r>
              <a:rPr lang="pt-BR" sz="1965"/>
              <a:t>Copiar o arquivo comandosDos.txt para o diretório C:\AulaSo\Comandos</a:t>
            </a:r>
            <a:endParaRPr sz="196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617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C:\AulaSo&gt; copy comandosDos.txt Comandos</a:t>
            </a:r>
            <a:endParaRPr sz="1617" i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endParaRPr sz="1965"/>
          </a:p>
          <a:p>
            <a:pPr marL="914400" lvl="1" indent="-353377" algn="just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965"/>
              <a:buChar char="•"/>
            </a:pPr>
            <a:r>
              <a:rPr lang="pt-BR" sz="1965"/>
              <a:t>Mover o arquivo cronogramaSo.txt para o diretório C:\AulaSo\Arquivos</a:t>
            </a:r>
            <a:endParaRPr sz="196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617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C:\AulaSo&gt; move cronogramaSo.txt Arquivos</a:t>
            </a:r>
            <a:endParaRPr sz="1617" i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endParaRPr sz="1965"/>
          </a:p>
        </p:txBody>
      </p:sp>
      <p:sp>
        <p:nvSpPr>
          <p:cNvPr id="253" name="Google Shape;253;gc9e29b8eda_0_9"/>
          <p:cNvSpPr txBox="1">
            <a:spLocks noGrp="1"/>
          </p:cNvSpPr>
          <p:nvPr>
            <p:ph type="title"/>
          </p:nvPr>
        </p:nvSpPr>
        <p:spPr>
          <a:xfrm>
            <a:off x="258825" y="14218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Atividade - Solução</a:t>
            </a:r>
            <a:endParaRPr/>
          </a:p>
        </p:txBody>
      </p:sp>
      <p:sp>
        <p:nvSpPr>
          <p:cNvPr id="254" name="Google Shape;254;gc9e29b8eda_0_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gc9e29b8eda_0_9"/>
          <p:cNvSpPr/>
          <p:nvPr/>
        </p:nvSpPr>
        <p:spPr>
          <a:xfrm>
            <a:off x="-214313" y="935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c9e29b8eda_0_9"/>
          <p:cNvSpPr txBox="1"/>
          <p:nvPr/>
        </p:nvSpPr>
        <p:spPr>
          <a:xfrm>
            <a:off x="4429125" y="6357938"/>
            <a:ext cx="4059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gc9e29b8eda_0_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9e29b8eda_0_2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600"/>
              <a:t>Apagar o arquivo comandosDos.txt de </a:t>
            </a:r>
            <a:r>
              <a:rPr lang="pt-BR"/>
              <a:t>C:\AulaSo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C:\AulaSo&gt; del comandosDos.txt</a:t>
            </a:r>
            <a:endParaRPr sz="1600" i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3683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pt-BR"/>
              <a:t>Remover o diretório C:\AulaSo\Arquivos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C:\AulaSo&gt; rd /s Arquivos</a:t>
            </a:r>
            <a:endParaRPr sz="1800" i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c9e29b8eda_0_26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Atividade - Solução</a:t>
            </a:r>
            <a:endParaRPr/>
          </a:p>
        </p:txBody>
      </p:sp>
      <p:sp>
        <p:nvSpPr>
          <p:cNvPr id="264" name="Google Shape;264;gc9e29b8eda_0_2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gc9e29b8eda_0_26"/>
          <p:cNvSpPr/>
          <p:nvPr/>
        </p:nvSpPr>
        <p:spPr>
          <a:xfrm>
            <a:off x="-214313" y="935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c9e29b8eda_0_26"/>
          <p:cNvSpPr txBox="1"/>
          <p:nvPr/>
        </p:nvSpPr>
        <p:spPr>
          <a:xfrm>
            <a:off x="4429125" y="6357938"/>
            <a:ext cx="4059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gc9e29b8eda_0_2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9e29b8eda_0_1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lvl="0" indent="-32575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818"/>
              <a:buChar char="•"/>
            </a:pPr>
            <a:r>
              <a:rPr lang="pt-BR" sz="2200"/>
              <a:t>Iniciar um aplicativo do Windows a partir da janela do prompt de comandos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16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C:\AulaSo&gt; calc</a:t>
            </a:r>
            <a:endParaRPr sz="1816" i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818"/>
              <a:buNone/>
            </a:pPr>
            <a:endParaRPr sz="2200"/>
          </a:p>
          <a:p>
            <a:pPr marL="457200" lvl="0" indent="-32575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818"/>
              <a:buChar char="•"/>
            </a:pPr>
            <a:r>
              <a:rPr lang="pt-BR" sz="2200"/>
              <a:t>Descobrir o ip da máquina Windows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24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C:\AulaSo&gt; ipconfig</a:t>
            </a:r>
            <a:endParaRPr sz="1824" i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818"/>
              <a:buNone/>
            </a:pPr>
            <a:endParaRPr sz="2200"/>
          </a:p>
          <a:p>
            <a:pPr marL="457200" lvl="0" indent="-32575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818"/>
              <a:buChar char="•"/>
            </a:pPr>
            <a:r>
              <a:rPr lang="pt-BR" sz="2200"/>
              <a:t>Identificar as informações sobre o sistema, fazendo com que o resultado seja armazenado no arquivo info.txt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56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C:\AulaSo&gt; systeminfo &gt; info.txt</a:t>
            </a:r>
            <a:endParaRPr sz="1856" i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818"/>
              <a:buNone/>
            </a:pPr>
            <a:endParaRPr sz="2200"/>
          </a:p>
          <a:p>
            <a:pPr marL="457200" lvl="0" indent="-32575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818"/>
              <a:buChar char="•"/>
            </a:pPr>
            <a:r>
              <a:rPr lang="pt-BR" sz="2200"/>
              <a:t>Reiniciar o sistema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0294"/>
              <a:buNone/>
            </a:pPr>
            <a:r>
              <a:rPr lang="pt-BR" sz="1993" i="1">
                <a:solidFill>
                  <a:srgbClr val="FF0000"/>
                </a:solidFill>
              </a:rPr>
              <a:t>C:\AulaSo&gt; shutdown /r</a:t>
            </a:r>
            <a:endParaRPr sz="2693">
              <a:solidFill>
                <a:srgbClr val="FF0000"/>
              </a:solidFill>
            </a:endParaRPr>
          </a:p>
        </p:txBody>
      </p:sp>
      <p:sp>
        <p:nvSpPr>
          <p:cNvPr id="273" name="Google Shape;273;gc9e29b8eda_0_1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gc9e29b8eda_0_18"/>
          <p:cNvSpPr/>
          <p:nvPr/>
        </p:nvSpPr>
        <p:spPr>
          <a:xfrm>
            <a:off x="-214313" y="935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c9e29b8eda_0_18"/>
          <p:cNvSpPr txBox="1"/>
          <p:nvPr/>
        </p:nvSpPr>
        <p:spPr>
          <a:xfrm>
            <a:off x="4429125" y="6357938"/>
            <a:ext cx="4059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gc9e29b8eda_0_1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Revisão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 i="1"/>
              <a:t>Prompt</a:t>
            </a:r>
            <a:r>
              <a:rPr lang="pt-BR" sz="2200"/>
              <a:t> de comando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Basear nas informações disponíveis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Ações executadas na localização atual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95" name="Google Shape;95;p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9"/>
          <p:cNvPicPr preferRelativeResize="0"/>
          <p:nvPr/>
        </p:nvPicPr>
        <p:blipFill rotWithShape="1">
          <a:blip r:embed="rId3">
            <a:alphaModFix/>
          </a:blip>
          <a:srcRect b="60219"/>
          <a:stretch/>
        </p:blipFill>
        <p:spPr>
          <a:xfrm>
            <a:off x="1259632" y="2564904"/>
            <a:ext cx="643890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9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Comandos</a:t>
            </a:r>
            <a:endParaRPr/>
          </a:p>
        </p:txBody>
      </p:sp>
      <p:pic>
        <p:nvPicPr>
          <p:cNvPr id="105" name="Google Shape;105;p1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Dir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Listar conteúdo de um diretório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ct val="108108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Dir</a:t>
            </a:r>
            <a:endParaRPr sz="1800" b="1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endParaRPr sz="20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CD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Alternar entre diretórios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Para entrar em um diretório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r>
              <a:rPr lang="pt-BR" sz="1800"/>
              <a:t>	</a:t>
            </a:r>
            <a:r>
              <a:rPr lang="pt-BR" sz="1800" b="1"/>
              <a:t> C:\Users&gt; cd  diretorio</a:t>
            </a:r>
            <a:endParaRPr sz="1800" b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Para alternar diretamente para um diretório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r>
              <a:rPr lang="pt-BR" sz="1800"/>
              <a:t>	</a:t>
            </a:r>
            <a:r>
              <a:rPr lang="pt-BR" sz="1800" b="1"/>
              <a:t> C:\&gt; cd  Users\Ifsul\diretorio</a:t>
            </a:r>
            <a:endParaRPr sz="1800" b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Para sair de um diretório (voltar um nível)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cd  ..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Para alternar para o diretório raiz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cd  \</a:t>
            </a:r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Diretórios</a:t>
            </a:r>
            <a:endParaRPr/>
          </a:p>
        </p:txBody>
      </p:sp>
      <p:sp>
        <p:nvSpPr>
          <p:cNvPr id="112" name="Google Shape;112;p1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1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MD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Criar um diretório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ct val="108108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md  diretorio</a:t>
            </a:r>
            <a:endParaRPr sz="1800" b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Criando vários diretórios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	</a:t>
            </a:r>
            <a:r>
              <a:rPr lang="pt-BR" sz="2000" b="1"/>
              <a:t> </a:t>
            </a:r>
            <a:r>
              <a:rPr lang="pt-BR" sz="1800" b="1"/>
              <a:t>C:\&gt;</a:t>
            </a:r>
            <a:r>
              <a:rPr lang="pt-BR" sz="1800"/>
              <a:t> </a:t>
            </a:r>
            <a:r>
              <a:rPr lang="pt-BR" sz="1800" b="1"/>
              <a:t>md  diretorio1  diretorio2  diretorio3</a:t>
            </a:r>
            <a:endParaRPr sz="2000" b="1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RD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Remover um diretório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r>
              <a:rPr lang="pt-BR" sz="1800"/>
              <a:t>	</a:t>
            </a:r>
            <a:r>
              <a:rPr lang="pt-BR" sz="1800" b="1"/>
              <a:t> C:\&gt; rd  diretorio</a:t>
            </a:r>
            <a:endParaRPr sz="1800" b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Remover vários diretórios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r>
              <a:rPr lang="pt-BR" sz="1800"/>
              <a:t>	</a:t>
            </a:r>
            <a:r>
              <a:rPr lang="pt-BR" sz="1800" b="1"/>
              <a:t> C:\&gt; rd  diretorio1  diretorio2  diretorio3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Remover um diretório com conteúdo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rd /s  diretorio</a:t>
            </a:r>
            <a:endParaRPr sz="1800" b="1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endParaRPr sz="1800"/>
          </a:p>
        </p:txBody>
      </p:sp>
      <p:sp>
        <p:nvSpPr>
          <p:cNvPr id="121" name="Google Shape;121;p1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2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TREE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Exibe graficamente a estrutura de pastas de uma unidade ou caminho.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tree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tree  diretório</a:t>
            </a: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Alternar entre unidades de disco</a:t>
            </a:r>
            <a:endParaRPr sz="2800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Digitar a letra referente à unidade desejada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Ex: alterar da unidade C: para a unidade D: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D: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 b="1"/>
              <a:t>	 D:\&gt; </a:t>
            </a:r>
            <a:endParaRPr sz="1800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 b="1"/>
              <a:t>	 D:\&gt; </a:t>
            </a:r>
            <a:r>
              <a:rPr lang="pt-BR" sz="1800"/>
              <a:t>E: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 b="1"/>
              <a:t>	 E:\&gt; </a:t>
            </a:r>
            <a:endParaRPr sz="1800"/>
          </a:p>
        </p:txBody>
      </p:sp>
      <p:sp>
        <p:nvSpPr>
          <p:cNvPr id="130" name="Google Shape;130;p1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COPY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Copiar um arquivo de um diretório para outro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copy  origem   destino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2000" b="1"/>
              <a:t>	</a:t>
            </a:r>
            <a:r>
              <a:rPr lang="pt-BR" sz="1800" b="1"/>
              <a:t>C:\&gt;</a:t>
            </a:r>
            <a:r>
              <a:rPr lang="pt-BR" sz="1800"/>
              <a:t> </a:t>
            </a:r>
            <a:r>
              <a:rPr lang="pt-BR" sz="1800" b="1"/>
              <a:t>copy  arquivo  diretorio_destino</a:t>
            </a:r>
            <a:endParaRPr sz="2000" b="1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MOVE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Mover um arquivo de um diretório para outro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 move  origem   destino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 move  arquivo  diretorio_destino</a:t>
            </a:r>
            <a:endParaRPr sz="1800" b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Renomear nome de arquivo ou diretório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move  nome_atual   novo_nome</a:t>
            </a:r>
            <a:endParaRPr sz="1800" b="1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139" name="Google Shape;139;p1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Arquivos</a:t>
            </a:r>
            <a:endParaRPr/>
          </a:p>
        </p:txBody>
      </p:sp>
      <p:pic>
        <p:nvPicPr>
          <p:cNvPr id="143" name="Google Shape;143;p1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DEL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Apagar um arquivo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ct val="108108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del  arquivo</a:t>
            </a:r>
            <a:endParaRPr sz="2000" b="1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EDIT </a:t>
            </a:r>
            <a:r>
              <a:rPr lang="pt-BR" sz="2000" i="1"/>
              <a:t>(versões 64 bits não possuem)</a:t>
            </a:r>
            <a:endParaRPr sz="2400" i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Editor de texto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r>
              <a:rPr lang="pt-BR" sz="1800"/>
              <a:t>	</a:t>
            </a:r>
            <a:r>
              <a:rPr lang="pt-BR" sz="1800" b="1"/>
              <a:t> C:\&gt; edit  nome_arquivo</a:t>
            </a:r>
            <a:endParaRPr sz="18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endParaRPr sz="18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NOTEPAD</a:t>
            </a:r>
            <a:endParaRPr sz="2400" i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Editor de texto modo gráfico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r>
              <a:rPr lang="pt-BR" sz="1800"/>
              <a:t>	</a:t>
            </a:r>
            <a:r>
              <a:rPr lang="pt-BR" sz="1800" b="1"/>
              <a:t> C:\&gt; notepad  nome_arquivo</a:t>
            </a:r>
            <a:endParaRPr sz="1800" b="1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8"/>
              <a:buNone/>
            </a:pPr>
            <a:endParaRPr sz="1800"/>
          </a:p>
        </p:txBody>
      </p:sp>
      <p:sp>
        <p:nvSpPr>
          <p:cNvPr id="149" name="Google Shape;149;p1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1175</Words>
  <Application>Microsoft Office PowerPoint</Application>
  <PresentationFormat>Apresentação na tela (4:3)</PresentationFormat>
  <Paragraphs>275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Noto Sans Symbols</vt:lpstr>
      <vt:lpstr>Times New Roman</vt:lpstr>
      <vt:lpstr>Office Theme</vt:lpstr>
      <vt:lpstr>Apresentação do PowerPoint</vt:lpstr>
      <vt:lpstr>Operação em modo texto no Windows</vt:lpstr>
      <vt:lpstr>Apresentação do PowerPoint</vt:lpstr>
      <vt:lpstr>Comandos</vt:lpstr>
      <vt:lpstr>Diretórios</vt:lpstr>
      <vt:lpstr>Apresentação do PowerPoint</vt:lpstr>
      <vt:lpstr>Apresentação do PowerPoint</vt:lpstr>
      <vt:lpstr>Arquivos</vt:lpstr>
      <vt:lpstr>Apresentação do PowerPoint</vt:lpstr>
      <vt:lpstr>Sistema</vt:lpstr>
      <vt:lpstr>Apresentação do PowerPoint</vt:lpstr>
      <vt:lpstr>Apresentação do PowerPoint</vt:lpstr>
      <vt:lpstr>Apresentação do PowerPoint</vt:lpstr>
      <vt:lpstr>Úteis</vt:lpstr>
      <vt:lpstr>Rede</vt:lpstr>
      <vt:lpstr>Apresentação do PowerPoint</vt:lpstr>
      <vt:lpstr>Atividade</vt:lpstr>
      <vt:lpstr>Apresentação do PowerPoint</vt:lpstr>
      <vt:lpstr>Atividade - Solução</vt:lpstr>
      <vt:lpstr>Atividade - Solução</vt:lpstr>
      <vt:lpstr>Atividade - Solução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</cp:lastModifiedBy>
  <cp:revision>2</cp:revision>
  <dcterms:created xsi:type="dcterms:W3CDTF">2009-03-02T19:44:04Z</dcterms:created>
  <dcterms:modified xsi:type="dcterms:W3CDTF">2022-08-19T17:46:32Z</dcterms:modified>
</cp:coreProperties>
</file>