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91" r:id="rId3"/>
    <p:sldId id="331" r:id="rId4"/>
    <p:sldId id="332" r:id="rId5"/>
    <p:sldId id="333" r:id="rId6"/>
    <p:sldId id="338" r:id="rId7"/>
    <p:sldId id="339" r:id="rId8"/>
    <p:sldId id="334" r:id="rId9"/>
    <p:sldId id="343" r:id="rId10"/>
    <p:sldId id="344" r:id="rId11"/>
    <p:sldId id="345" r:id="rId12"/>
    <p:sldId id="346" r:id="rId13"/>
    <p:sldId id="335" r:id="rId14"/>
    <p:sldId id="340" r:id="rId15"/>
    <p:sldId id="336" r:id="rId16"/>
    <p:sldId id="341" r:id="rId17"/>
    <p:sldId id="342" r:id="rId18"/>
    <p:sldId id="309" r:id="rId1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54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264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0279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893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907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038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7330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096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143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9392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8051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0003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9477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7788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3631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23986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Sistema Operacional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96E19DF9-3700-43F7-B711-234CE363D2F0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4039314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MEMÓRIA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CONCEITOS E GESTÃO DE MEMÓRIA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POLÍTICAS DE ALOCAÇÃO DE MEMÓRIA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MEMÓRIA VIRTUAL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 LINUX E MEMÓRIA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29413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4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 ARQUIVOS</a:t>
            </a:r>
          </a:p>
          <a:p>
            <a:pPr marL="457200" indent="-457200" algn="just" eaLnBrk="0" hangingPunct="0">
              <a:buAutoNum type="arabicPeriod" startAt="4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IMPLEMENTAÇÃO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CONCEITOS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 FERRAMENTAS PARA ARQUIVOS DO LINUX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 EDITORES DE ARQUIVOS LINUX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22547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43803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5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AUTOMATIZANDO TAREFAS NO LINUX (CRÉDITO DIGITAL)</a:t>
            </a:r>
          </a:p>
          <a:p>
            <a:pPr marL="457200" indent="-457200" algn="just" eaLnBrk="0" hangingPunct="0">
              <a:buAutoNum type="arabicPeriod" startAt="5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 FERRAMENTA CRON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 SCRIPTS PARA AUTOMATIZAÇÃO DE TAREFAS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 VARIÁVEIS DE AMBIENTE E ESTRUTURA DE DECISÃO EM SCRIPTS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5.4 ESTRUTURA DE REPETIÇÃO EM SCRIPTS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24119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>
                <a:solidFill>
                  <a:srgbClr val="FF0000"/>
                </a:solidFill>
              </a:rPr>
              <a:t>Inovações Didática, Digital e </a:t>
            </a:r>
            <a:r>
              <a:rPr lang="pt-BR" sz="2400" dirty="0">
                <a:solidFill>
                  <a:srgbClr val="0070C0"/>
                </a:solidFill>
              </a:rPr>
              <a:t>Metodologias Ativas </a:t>
            </a:r>
            <a:r>
              <a:rPr lang="pt-BR" sz="2400" dirty="0">
                <a:solidFill>
                  <a:srgbClr val="FF0000"/>
                </a:solidFill>
              </a:rPr>
              <a:t>e Educação Digital</a:t>
            </a:r>
          </a:p>
          <a:p>
            <a:pPr algn="just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O processo de ensino-­aprendizagem será baseado em 3 etapas: a preleção, a partir da definição de uma situação problema (temática/problematização/pergunta geradora), utilização de metodologias ativas centradas no protagonismo do aluno e realização de uma atividade verificadora da aprendizagem ao final da aula.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Pesquisa Bibliográfica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34326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Exercícios/Atividades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Revisão para Avaliações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AV1 (Gerada pelo Docente)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AV2 (Gerado pelo BDQ)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AV3 (Gerado pelo BDQ - Condicional)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89985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BÁSICA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BALIEIRO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R.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Sistemas Operacionais. 1a.. Rio de Janeiro: SESES, 2015.</a:t>
            </a:r>
          </a:p>
          <a:p>
            <a:pPr marL="0" indent="0" algn="just" eaLnBrk="0" hangingPunct="0">
              <a:buNone/>
            </a:pP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http://repositorio.savaestacio.com.br/site/index.html#/objeto/detalhes/80FEA820­-1CB5­4982­863F­25F09ADBDD0C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Córdova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Junior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Ramiro Sebastião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Sistemas Operacionais. 1a. Porto Alegre: SAGAH, 2018.</a:t>
            </a:r>
          </a:p>
          <a:p>
            <a:pPr marL="0" indent="0" algn="just" eaLnBrk="0" hangingPunct="0">
              <a:buNone/>
            </a:pP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https://integrada.minhabiblioteca.com.br/#/books/9788595027336/cfi/1!/4/4@0.00:58.4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Tanenbaum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Andrew S.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; 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Herbert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Sistemas Operacionais Modernos. 4a.. São Paulo: Pearson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Brasil, 2016.</a:t>
            </a:r>
          </a:p>
          <a:p>
            <a:pPr marL="0" indent="0" algn="just" eaLnBrk="0" hangingPunct="0">
              <a:buNone/>
            </a:pP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https://plataforma.bvirtual.com.br/Leitor/Publicacao/36876/pdf</a:t>
            </a: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89132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Bittencourt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Paulo Henrique 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(Organizador). Ambientes Operacionais. São Paulo: Pearson</a:t>
            </a:r>
          </a:p>
          <a:p>
            <a:pPr marL="0" indent="0" algn="just" eaLnBrk="0" hangingPunct="0">
              <a:buNone/>
            </a:pPr>
            <a:r>
              <a:rPr lang="pt-BR" alt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Brasil, 2013.</a:t>
            </a:r>
          </a:p>
          <a:p>
            <a:pPr marL="0" indent="0" algn="just" eaLnBrk="0" hangingPunct="0">
              <a:buNone/>
            </a:pP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https://plataforma.bvirtual.com.br/Acervo/Publicacao/21293#pageContent</a:t>
            </a:r>
          </a:p>
          <a:p>
            <a:pPr marL="0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Machado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Francis Berenger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; 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Maia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Luiz Paulo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Arquitetura de Sistemas Operacionais. 5ª Ed.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alt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Reimpr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.]. Rio de Janeiro: LTC, 2017.</a:t>
            </a:r>
          </a:p>
          <a:p>
            <a:pPr marL="0" indent="0" algn="just" eaLnBrk="0" hangingPunct="0">
              <a:buNone/>
            </a:pP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https://integrada.minhabiblioteca.com.br/#/books/978­85­216­2288­-8/cfi/5!/4/4@0.00:0.00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58933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Nemeth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Evi; Snyder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Gary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; 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Hein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Trent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Manual Completo de Linux: guia do administrador. 2ª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Ed. São Paulo: Pearson, 2007.</a:t>
            </a:r>
          </a:p>
          <a:p>
            <a:pPr marL="0" indent="0" algn="just" eaLnBrk="0" hangingPunct="0">
              <a:buNone/>
            </a:pP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https://plataforma.bvirtual.com.br/Acervo/Publicacao/787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Oliveira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Rômulo Silva de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Sistemas Operacionais. 4ª Ed. Porto Alegre: Bookman, 2010.</a:t>
            </a:r>
          </a:p>
          <a:p>
            <a:pPr marL="0" indent="0" algn="just" eaLnBrk="0" hangingPunct="0">
              <a:buNone/>
            </a:pP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https://integrada.minhabiblioteca.com.br/#/books/9788577806874/cfi/0!/4/4@0.00:0.00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Silberschatz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Abraham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Fundamentos de Sistemas Operacionais. 9ª Ed. Rio de Janeiro: LTC, 2015.</a:t>
            </a:r>
          </a:p>
          <a:p>
            <a:pPr marL="0" indent="0" algn="just" eaLnBrk="0" hangingPunct="0">
              <a:buNone/>
            </a:pP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https://integrada.minhabiblioteca.com.br/#/books/978­85­216­3001­-2/cfi/6/2!/4/2/2@0:0</a:t>
            </a:r>
          </a:p>
          <a:p>
            <a:pPr marL="0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70623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Sistema Operacional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20DAA8A4-7BF8-435F-BB29-C3C9647C597B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26338" y="1121664"/>
            <a:ext cx="8681444" cy="3160731"/>
          </a:xfrm>
        </p:spPr>
        <p:txBody>
          <a:bodyPr>
            <a:noAutofit/>
          </a:bodyPr>
          <a:lstStyle/>
          <a:p>
            <a:pPr algn="l" eaLnBrk="0" hangingPunct="0">
              <a:spcBef>
                <a:spcPct val="20000"/>
              </a:spcBef>
            </a:pP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1 – Apresentação Pessoal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2 – Visão Geral da Disciplina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3 – Objetivos/Habilidades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4 – Unidades/Conteúdos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5 – Metodologia/Avaliação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6 – Referências Bibliográficas</a:t>
            </a:r>
            <a:br>
              <a:rPr lang="pt-BR" altLang="pt-BR" sz="4400" dirty="0"/>
            </a:br>
            <a:br>
              <a:rPr lang="pt-BR" b="1" dirty="0">
                <a:solidFill>
                  <a:schemeClr val="bg1"/>
                </a:solidFill>
              </a:rPr>
            </a:b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C2C7CAD-310B-468E-9BD1-616B15F8050F}"/>
              </a:ext>
            </a:extLst>
          </p:cNvPr>
          <p:cNvSpPr txBox="1">
            <a:spLocks/>
          </p:cNvSpPr>
          <p:nvPr/>
        </p:nvSpPr>
        <p:spPr>
          <a:xfrm>
            <a:off x="231278" y="224274"/>
            <a:ext cx="8681444" cy="67581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hangingPunct="1"/>
            <a:r>
              <a:rPr lang="pt-BR" b="1" dirty="0">
                <a:solidFill>
                  <a:schemeClr val="bg1"/>
                </a:solidFill>
              </a:rPr>
              <a:t>Agenda</a:t>
            </a:r>
            <a:endParaRPr lang="pt-BR" sz="4800" b="1" dirty="0">
              <a:solidFill>
                <a:schemeClr val="bg1"/>
              </a:solidFill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3121D4B-D5B7-4659-8B64-14968B90805C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Apresentação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Pessoal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Analista de Sistemas; Lider SCRUM; Consultor e Docente</a:t>
            </a:r>
            <a:endParaRPr lang="pt-BR" alt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Doutorando Aluno Especial Ciência da Computação - UFBA 2018.2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StrictoSensu-MSc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Computação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LatoSensu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-MBA Gestão de Informação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Engenheiro Eletricista 7º Semestre - Área1 (Cursando)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Licenciatura R2 Matemática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Bacharel  em Ciências Estatísticas - ESEB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 Dados Profissionalizante - EEEMBA</a:t>
            </a:r>
            <a:endParaRPr lang="pt-BR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disciplina visa apresentar ao discente as funcionalidades do sistema operacional, cuja função é administrar e gerenciar os recursos do sistema, desde componentes de hardware e sistemas de arquivos a programas de terceiros, estabelecendo a interface entre o computador e o usuário.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 SO, é um conjunto de programas que gerenciam recursos, processadores, armazenamento, dispositivos de entrada e saída e dados da máquina e seus periféricos.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44096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Empregar fundamentos de Sistemas Operacionais, baseados em seu histórico, estrutura e formas de utilização de recursos de hardware, para tornar­-se apto ao seu uso e suporte, de forma consciente e eficiente; 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Examinar o Sistema Operacional Linux e, com base na interface de linha de comandos do usuário, comandar operações ao sistema;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16335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Esquematizar a execução de programas pelo Sistema Operacional, com base nos conceitos de processos e threads, para otimizar a utilização de recursos disponíveis;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Diferenciar formas de priorização da execução de tarefas, com base em tipos e políticas de escalonamento, para lidar adequadamente com a execução de diversas demandas em espera;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66287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­Debater os métodos de gerenciamento de memórias principal, secundária e virtual, baseado nas técnicas de organização, alocação e gerenciamento das memórias, para viabilizar a detecção de gargalos, bem como determinar formas de atualizar o hardware para otimizar o desempenho do sistema computacional;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Desenvolver soluções simples e práticas, baseadas no conjunto de comandos de usuário e execução em lote, para criar automações de tarefas que agregam valor às empresas.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69517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CONCEITOS BÁSICOS DE SO</a:t>
            </a:r>
          </a:p>
          <a:p>
            <a:pPr marL="457200" indent="-457200" algn="just" eaLnBrk="0" hangingPunct="0">
              <a:buAutoNum type="arabicPeriod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EVOLUÇÃO DOS SISTEMAS OPERACIONAIS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TIPOS DE SISTEMAS OPERACIONAIS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ESTRUTURA DO SISTEMA OPERACIONAL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 LINUX BÁSICO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5390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2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PROCESSOS E GERENCIA DE PROCESSADOR</a:t>
            </a:r>
          </a:p>
          <a:p>
            <a:pPr marL="457200" indent="-457200" algn="just" eaLnBrk="0" hangingPunct="0">
              <a:buAutoNum type="arabicPeriod" startAt="2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CONCEITOS DE PROCESSO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PROGRAMAS CONCORRENTES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 COMUNICAÇÃO ENTRE PROCESSOS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 ESCALONAMENTO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36589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2403</TotalTime>
  <Words>1007</Words>
  <Application>Microsoft Office PowerPoint</Application>
  <PresentationFormat>Apresentação na tela (16:9)</PresentationFormat>
  <Paragraphs>125</Paragraphs>
  <Slides>18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Wingdings</vt:lpstr>
      <vt:lpstr>Office Theme</vt:lpstr>
      <vt:lpstr>Sistema Operacional</vt:lpstr>
      <vt:lpstr>   1 – Apresentação Pessoal 2 – Visão Geral da Disciplina 3 – Objetivos/Habilidades 4 – Unidades/Conteúdos 5 – Metodologia/Avaliação 6 – Referências Bibliográficas  </vt:lpstr>
      <vt:lpstr>Apresentação Pessoal</vt:lpstr>
      <vt:lpstr>Visão Geral da Disciplina</vt:lpstr>
      <vt:lpstr>Objetivos/Habilidades</vt:lpstr>
      <vt:lpstr>Objetivos/Habilidades</vt:lpstr>
      <vt:lpstr>Objetivos/Habilidades</vt:lpstr>
      <vt:lpstr>Unidades/Conteúdos</vt:lpstr>
      <vt:lpstr>Unidades/Conteúdos</vt:lpstr>
      <vt:lpstr>Unidades/Conteúdos</vt:lpstr>
      <vt:lpstr>Unidades/Conteúdos</vt:lpstr>
      <vt:lpstr>Unidades/Conteúdos</vt:lpstr>
      <vt:lpstr>Metodologia/Avaliação</vt:lpstr>
      <vt:lpstr>Metodologia/Avaliação</vt:lpstr>
      <vt:lpstr>Referências Bibliográficas</vt:lpstr>
      <vt:lpstr>Referências Bibliográficas</vt:lpstr>
      <vt:lpstr>Referências Bibliográficas</vt:lpstr>
      <vt:lpstr>Sistema Operacional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596</cp:revision>
  <dcterms:created xsi:type="dcterms:W3CDTF">2020-03-17T20:12:34Z</dcterms:created>
  <dcterms:modified xsi:type="dcterms:W3CDTF">2022-08-11T20:41:20Z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