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3" r:id="rId4"/>
    <p:sldId id="346" r:id="rId5"/>
    <p:sldId id="347" r:id="rId6"/>
    <p:sldId id="344" r:id="rId7"/>
    <p:sldId id="345" r:id="rId8"/>
    <p:sldId id="352" r:id="rId9"/>
    <p:sldId id="351" r:id="rId10"/>
    <p:sldId id="353" r:id="rId11"/>
    <p:sldId id="348" r:id="rId12"/>
    <p:sldId id="349" r:id="rId13"/>
    <p:sldId id="355" r:id="rId14"/>
    <p:sldId id="354" r:id="rId15"/>
    <p:sldId id="350" r:id="rId16"/>
    <p:sldId id="356" r:id="rId17"/>
    <p:sldId id="357" r:id="rId18"/>
    <p:sldId id="340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16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8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96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46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61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20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5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4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0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8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79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72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8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sc.br/~j.barreto/cca/arquitet/arq4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MsqHEe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ferramentas-de-construcao-de-compilador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hd.net/a-evolucao-das-linguagens-de-programacao-entre-1965-e-2019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5jAq6yU8bx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ngwgPl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a-evolucao-das-linguagens-de-programaca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3FwyxQT4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http://www.inf.ufsc.br/~j.barreto/cca/arquitet/arq4.htm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572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um compilador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análise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análise é constituída geralmente de três fases que são,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sintática e análise semântica.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síntese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síntese é composta por módulos de geração e otimização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https://bityli.com/MsqHEeU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12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de símbolos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caractere é um símbolo tipográfico usado para escrever texto em alguma língua: ASCII, Unicode, UTF-8, UTF-16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Relacionais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Identidade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Associação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399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Erros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996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2FE8049-C52E-0506-59E5-9194571C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2" y="1200151"/>
            <a:ext cx="6322329" cy="38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6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Gerador de Parser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Produz analisadores de sintaxe (parsers) a partir da entrada que se baseia em uma descrição gramatical da linguagem de programação ou em uma gramática livre de contexto.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612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Gera analisadores lexicais a partir da entrada que consiste na descrição de expressões regulares com base em tokens de uma linguagem.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https://acervolima.com/ferramentas-de-construcao-de-compiladores/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99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tradução direcionada por sintaxe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Geradores de código automáticos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análise de fluxo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Kits de ferramentas de construção do compilador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C7C39-6220-C238-C63B-BB72A05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30" y="3120902"/>
            <a:ext cx="4278422" cy="19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23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https://www.targethd.net/a-evolucao-das-linguagens-de-programacao-entre-1965-e-2019/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Alan Turing – Pai da Computação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https://www.youtube.com/watch?v=5jAq6yU8bxg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John Von Neumann – Arquitetura de Computador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Programação-11. Bookman Editora, 2018.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Calibri" panose="020F0502020204030204" pitchFamily="34" charset="0"/>
                <a:hlinkClick r:id="rId3"/>
              </a:rPr>
              <a:t>https://bityli.com/ngwgPlL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BARANAUSKAS, Maria Cecília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Calani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Procedimento, função, objeto ou lógica? Linguagens de programação vistas pelos seus paradigmas. Computadores e Conhecimento: Repensando a Educação. Campinas, SP, Gráfica Central da Unicamp, 1993.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chrome-extension</a:t>
            </a:r>
            <a:r>
              <a:rPr lang="pt-BR" sz="1800" dirty="0">
                <a:latin typeface="Calibri" panose="020F0502020204030204" pitchFamily="34" charset="0"/>
              </a:rPr>
              <a:t>://</a:t>
            </a:r>
            <a:r>
              <a:rPr lang="pt-BR" sz="1800" dirty="0" err="1">
                <a:latin typeface="Calibri" panose="020F0502020204030204" pitchFamily="34" charset="0"/>
              </a:rPr>
              <a:t>efaidnbmnnnibpcajpcglclefindmkaj</a:t>
            </a:r>
            <a:r>
              <a:rPr lang="pt-BR" sz="1800" dirty="0">
                <a:latin typeface="Calibri" panose="020F0502020204030204" pitchFamily="34" charset="0"/>
              </a:rPr>
              <a:t>/http://200.17.137.109:8081/novobsi/Members/josino/paradigmas-de-programacao/2012.1/(Leitura_e_Resenha)_ArtigoDiscussaoParadigmas.pdf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Linguagens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Evolução das Linguagens de Programação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https://acervolima.com/a-evolucao-das-linguagens-de-programacao/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sobre a temática.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GUDWIN, Ricardo R. Linguagens de programação. Campinas: DCA/FEEC/UNICAMP, p. 24, 1997.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DA SILVA, ADEILDO TELLES. INTRODUÇÃO A COMPILADORES.</a:t>
            </a: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geração - linguagem de máquina.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Segunda geração - linguagens de montagem 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Terceira geração - Linguagens procedurais.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Quarta geração - Linguagens aplicativas.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Quinta geração – Linguagens voltadas para IA, Prolog,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https://www.youtube.com/watch?v=Y3FwyxQT4ao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linguagem de programação de alto-nível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a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Plankalkül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criada por Konrad Zuse entre 1942 e 1945.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Já a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linguagem comercializada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foi desenvolvida em 1954 e disponibilizada em 1954, por um time da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24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https://www.tiobe.com/tiobe-index/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519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Internacionais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IEC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61131-3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primeiro esforço real para a padronização das linguagens de programação para a automação industrial.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 a norma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9126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qualidade de software como: A totalidade de características de um produto de software que lhe confere a capacidade de satisfazer necessidades explícitas e implícitas.</a:t>
            </a:r>
          </a:p>
        </p:txBody>
      </p:sp>
    </p:spTree>
    <p:extLst>
      <p:ext uri="{BB962C8B-B14F-4D97-AF65-F5344CB8AC3E}">
        <p14:creationId xmlns:p14="http://schemas.microsoft.com/office/powerpoint/2010/main" val="1130606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Tradutores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programas que fazem a tradução são chamados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Os programas ou hardware que executa a interpretação são chamados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4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formas de tradução de um código geralmente de alto nível para um código que o computador (a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interprete. 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traduzir uma linguagem abstrata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uma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binária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79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Executa cada instrução, passo a passo, e.g.:, Perl, PHP, Python,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 de "tradução" do programa escrito em uma linguagem de programação para um formato no qual o computador entenda,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.:, Java, C#, Delphi,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38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852</Words>
  <Application>Microsoft Office PowerPoint</Application>
  <PresentationFormat>Apresentação na tela (16:9)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03   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 - Modelo</vt:lpstr>
      <vt:lpstr>Linguagens de Programação</vt:lpstr>
      <vt:lpstr>Linguagens de Programação</vt:lpstr>
      <vt:lpstr>Linguagens de Programação</vt:lpstr>
      <vt:lpstr>Linguagens de Programação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739</cp:revision>
  <dcterms:created xsi:type="dcterms:W3CDTF">2020-03-17T20:12:34Z</dcterms:created>
  <dcterms:modified xsi:type="dcterms:W3CDTF">2022-10-27T17:34:19Z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