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Linguagens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Evolução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padrões internacionais; tipos de tradutores; estrutura de um compilador: fase de análise e fase de síntese, tabela de símbolos e atendimento de erros; ferramentas para construção de compiladores.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355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03   Linguagens de Programação</vt:lpstr>
      <vt:lpstr>Linguagens de Programação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710</cp:revision>
  <dcterms:created xsi:type="dcterms:W3CDTF">2020-03-17T20:12:34Z</dcterms:created>
  <dcterms:modified xsi:type="dcterms:W3CDTF">2022-09-20T15:32:50Z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