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Autômatos Finitos (AF)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Autômatos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(AF)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 finito determinístico (AFD); autômato finito não­ determinístico (AFND); diagrama de transição; tabela de transições; equivalência entre AFD e AFND; minimização de estados de AF.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357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03   Autômatos Finitos (AF)  </vt:lpstr>
      <vt:lpstr>Autômatos Finitos (AF)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710</cp:revision>
  <dcterms:created xsi:type="dcterms:W3CDTF">2020-03-17T20:12:34Z</dcterms:created>
  <dcterms:modified xsi:type="dcterms:W3CDTF">2022-09-20T15:30:56Z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