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3" r:id="rId4"/>
    <p:sldId id="340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800" b="1" dirty="0">
                <a:solidFill>
                  <a:schemeClr val="bg1"/>
                </a:solidFill>
              </a:rPr>
              <a:t>Propriedades de Linguagens Regulares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Propriedades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Regulares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 de fechamento das linguagens regulares; pertença, equivalência e finitude das linguagens regulares; identificação de linguagens não regulares usando o lema de bombeamento.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347</Words>
  <Application>Microsoft Office PowerPoint</Application>
  <PresentationFormat>Apresentação na tela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Teoria de Compiladores</vt:lpstr>
      <vt:lpstr> Aula 06  Propriedades de Linguagens Regulares  </vt:lpstr>
      <vt:lpstr>Propriedades de Linguagens Regulares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713</cp:revision>
  <dcterms:created xsi:type="dcterms:W3CDTF">2020-03-17T20:12:34Z</dcterms:created>
  <dcterms:modified xsi:type="dcterms:W3CDTF">2022-09-20T15:39:02Z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