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Anáilse</a:t>
            </a:r>
            <a:r>
              <a:rPr lang="pt-BR" sz="2800" b="1" dirty="0">
                <a:solidFill>
                  <a:schemeClr val="bg1"/>
                </a:solidFill>
              </a:rPr>
              <a:t> Léxica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Léxica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definição de símbolos léxicos válidos de uma linguagem de programação usando gramática regulares, expressões regulares ou autômatos finitos; construção de tabela de símbolos; implementação de um analisador léxico.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349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07  Anáilse Léxica  </vt:lpstr>
      <vt:lpstr>Análise Léxica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714</cp:revision>
  <dcterms:created xsi:type="dcterms:W3CDTF">2020-03-17T20:12:34Z</dcterms:created>
  <dcterms:modified xsi:type="dcterms:W3CDTF">2022-09-20T15:41:57Z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