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43" r:id="rId4"/>
    <p:sldId id="340" r:id="rId5"/>
    <p:sldId id="333" r:id="rId6"/>
    <p:sldId id="323" r:id="rId7"/>
    <p:sldId id="334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815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igbmp-les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apientia.pucsp.br/bitstream/handle/13286/1/Danilo%20Gustavo%20Bispo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profile/Olinto-Furtado/publication/339390162_O_ensino_de_Linguagens_Formais_vinculado_ao_ensino_de_Compiladores/links/5f1d00bf299bf1720d657e7a/O-ensino-de-Linguagens-Formais-vinculado-ao-ensino-de-Compiladores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ic.uff.br/~ueverton/files/LF/aula03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sz="2800" b="1" dirty="0">
                <a:solidFill>
                  <a:schemeClr val="bg1"/>
                </a:solidFill>
              </a:rPr>
              <a:t>Análise Sintática Descendente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Sintática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Descendente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equisitos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gramatica para construir analisadores descendentes; analisador recursivo preditivo; analisador tabular preditivo; implementação de analisador recursivo preditivo.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596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https://www.youtube.com/watch?v=cigbmp-lesw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BISPO, Danilo Gustavo et al. Dos fundamentos da matemática ao surgimento da teoria da computação por Alan Turing. 2013.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https://sapientia.pucsp.br/bitstream/handle/13286/1/Danilo%20Gustavo%20Bispo.pdf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FURTADO, Olinto José Varela. O ensino de Linguagens Formais vinculado ao ensino de Compiladores. In: XI Workshop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 em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ao, Campinas. 2003. p. 1-8.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https://www.researchgate.net/profile/Olinto-Furtado/publication/339390162_O_ensino_de_Linguagens_Formais_vinculado_ao_ensino_de_Compiladores/links/5f1d00bf299bf1720d657e7a/O-ensino-de-Linguagens-Formais-vinculado-ao-ensino-de-Compiladores.pdf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Linguagens Formais e Autômatos.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http://www2.ic.uff.br/~ueverton/files/LF/aula03.pdf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Pesquisar e fazer uma resenha do formalismo da teoria da computação e linguagens formais.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Elaborar duas perguntas para debate;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SCARTON, Carolina Evaristo; ALUISIO, Sandra. O uso do MERLOT por Alunos de Teoria da Computação para a Criação de Materiais de Ensino-Aprendizagem. In: XIX Workshop sobre Educação em Computação. 2011.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BISPO, Danilo Gustavo et al. Dos fundamentos da matemática ao surgimento da teoria da computação por Alan Turing. 2013.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340</Words>
  <Application>Microsoft Office PowerPoint</Application>
  <PresentationFormat>Apresentação na tela (16:9)</PresentationFormat>
  <Paragraphs>40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Programação Teoria de Compiladores</vt:lpstr>
      <vt:lpstr> Aula 09  Análise Sintática Descendente  </vt:lpstr>
      <vt:lpstr>Análise Sintática Descendente</vt:lpstr>
      <vt:lpstr>Teoria da Computação</vt:lpstr>
      <vt:lpstr>Leitura Específica</vt:lpstr>
      <vt:lpstr>Aprenda+</vt:lpstr>
      <vt:lpstr>Dinâmica/Atividades</vt:lpstr>
      <vt:lpstr>Referências Bibliográficas</vt:lpstr>
      <vt:lpstr>Programação Teoria de Compiladores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715</cp:revision>
  <dcterms:created xsi:type="dcterms:W3CDTF">2020-03-17T20:12:34Z</dcterms:created>
  <dcterms:modified xsi:type="dcterms:W3CDTF">2022-09-20T15:45:07Z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