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91" r:id="rId3"/>
    <p:sldId id="343" r:id="rId4"/>
    <p:sldId id="340" r:id="rId5"/>
    <p:sldId id="333" r:id="rId6"/>
    <p:sldId id="323" r:id="rId7"/>
    <p:sldId id="334" r:id="rId8"/>
    <p:sldId id="337" r:id="rId9"/>
    <p:sldId id="309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8151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650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igbmp-les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apientia.pucsp.br/bitstream/handle/13286/1/Danilo%20Gustavo%20Bispo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researchgate.net/profile/Olinto-Furtado/publication/339390162_O_ensino_de_Linguagens_Formais_vinculado_ao_ensino_de_Compiladores/links/5f1d00bf299bf1720d657e7a/O-ensino-de-Linguagens-Formais-vinculado-ao-ensino-de-Compiladores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ic.uff.br/~ueverton/files/LF/aula03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Teoria de Compiladores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11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sz="2800" b="1" dirty="0">
                <a:solidFill>
                  <a:schemeClr val="bg1"/>
                </a:solidFill>
              </a:rPr>
              <a:t>Análise Sintática Ascendente (Redutiva)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Sintática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Ascendente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Vantagens 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desvantagens; operações e funcionamento; analisadores LR(k); tipos de analisadores LR(k); algoritmo para construir tabela de análise para analisador SLR(1). </a:t>
            </a:r>
          </a:p>
        </p:txBody>
      </p:sp>
    </p:spTree>
    <p:extLst>
      <p:ext uri="{BB962C8B-B14F-4D97-AF65-F5344CB8AC3E}">
        <p14:creationId xmlns:p14="http://schemas.microsoft.com/office/powerpoint/2010/main" val="12750596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Teoria da </a:t>
            </a:r>
            <a:r>
              <a:rPr lang="en-US" b="1" dirty="0" err="1">
                <a:solidFill>
                  <a:srgbClr val="0070C0"/>
                </a:solidFill>
              </a:rPr>
              <a:t>Computação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Vídeo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https://www.youtube.com/watch?v=cigbmp-lesw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03559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BISPO, Danilo Gustavo et al. Dos fundamentos da matemática ao surgimento da teoria da computação por Alan Turing. 2013.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https://sapientia.pucsp.br/bitstream/handle/13286/1/Danilo%20Gustavo%20Bispo.pdf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FURTADO, Olinto José Varela. O ensino de Linguagens Formais vinculado ao ensino de Compiladores. In: XI Workshop de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Educaç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ao em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Computaç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ao, Campinas. 2003. p. 1-8.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https://www.researchgate.net/profile/Olinto-Furtado/publication/339390162_O_ensino_de_Linguagens_Formais_vinculado_ao_ensino_de_Compiladores/links/5f1d00bf299bf1720d657e7a/O-ensino-de-Linguagens-Formais-vinculado-ao-ensino-de-Compiladores.pdf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5722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Linguagens Formais e Autômatos.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http://www2.ic.uff.br/~ueverton/files/LF/aula03.pdf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Pesquisar e fazer uma resenha do formalismo da teoria da computação e linguagens formais.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Elaborar duas perguntas para debate;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SCARTON, Carolina Evaristo; ALUISIO, Sandra. O uso do MERLOT por Alunos de Teoria da Computação para a Criação de Materiais de Ensino-Aprendizagem. In: XIX Workshop sobre Educação em Computação. 2011.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BISPO, Danilo Gustavo et al. Dos fundamentos da matemática ao surgimento da teoria da computação por Alan Turing. 2013.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Teoria de Compiladores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2780</TotalTime>
  <Words>353</Words>
  <Application>Microsoft Office PowerPoint</Application>
  <PresentationFormat>Apresentação na tela (16:9)</PresentationFormat>
  <Paragraphs>40</Paragraphs>
  <Slides>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Programação Teoria de Compiladores</vt:lpstr>
      <vt:lpstr> Aula 11  Análise Sintática Ascendente (Redutiva)  </vt:lpstr>
      <vt:lpstr>Análise Sintática Ascendente</vt:lpstr>
      <vt:lpstr>Teoria da Computação</vt:lpstr>
      <vt:lpstr>Leitura Específica</vt:lpstr>
      <vt:lpstr>Aprenda+</vt:lpstr>
      <vt:lpstr>Dinâmica/Atividades</vt:lpstr>
      <vt:lpstr>Referências Bibliográficas</vt:lpstr>
      <vt:lpstr>Programação Teoria de Compiladores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716</cp:revision>
  <dcterms:created xsi:type="dcterms:W3CDTF">2020-03-17T20:12:34Z</dcterms:created>
  <dcterms:modified xsi:type="dcterms:W3CDTF">2022-09-20T15:52:06Z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