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3" r:id="rId4"/>
    <p:sldId id="340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Propriedades das Linguagens Livre de Contexto</a:t>
            </a:r>
            <a:r>
              <a:rPr lang="pt-BR" b="1" dirty="0">
                <a:solidFill>
                  <a:schemeClr val="bg1"/>
                </a:solidFill>
              </a:rPr>
              <a:t>	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98702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Prop. das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Livre de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ropriedade de fechamento; pertença, equivalência e finitude das linguagens livres de contexto; identificação de linguagens não livres de contexto usando o lema de bombeamento.</a:t>
            </a: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351</Words>
  <Application>Microsoft Office PowerPoint</Application>
  <PresentationFormat>Apresentação na tela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Teoria de Compiladores</vt:lpstr>
      <vt:lpstr> Aula 12 Propriedades das Linguagens Livre de Contexto </vt:lpstr>
      <vt:lpstr>Prop. das Linguagens Livre de Contexto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718</cp:revision>
  <dcterms:created xsi:type="dcterms:W3CDTF">2020-03-17T20:12:34Z</dcterms:created>
  <dcterms:modified xsi:type="dcterms:W3CDTF">2022-09-20T15:56:01Z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