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</a:rPr>
              <a:t>Máquina de Turing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Turing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efinição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funcionamento da máquina de Turing; máquina de Turing como reconhecedores; máquina de Turing como transdutores; combinando máquina de Turing em tarefas complicadas; variantes e extensões da máquina de Turing.</a:t>
            </a: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354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13  Máquina de Turing  </vt:lpstr>
      <vt:lpstr>Máquina de Turing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717</cp:revision>
  <dcterms:created xsi:type="dcterms:W3CDTF">2020-03-17T20:12:34Z</dcterms:created>
  <dcterms:modified xsi:type="dcterms:W3CDTF">2022-09-20T15:48:13Z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